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056F4E-7A1D-4712-81A2-C706EC5A02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70B41C9-90AD-443C-BC93-137B66138B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Strategy for Success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3038944" cy="75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6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S.W.O.T. – an acronym that stands for </a:t>
            </a:r>
            <a:r>
              <a:rPr lang="en-US" u="sng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trengths, </a:t>
            </a:r>
            <a:r>
              <a:rPr lang="en-US" u="sng" dirty="0" smtClean="0">
                <a:solidFill>
                  <a:srgbClr val="0070C0"/>
                </a:solidFill>
              </a:rPr>
              <a:t>W</a:t>
            </a:r>
            <a:r>
              <a:rPr lang="en-US" dirty="0" smtClean="0"/>
              <a:t>eaknesses,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dirty="0" smtClean="0"/>
              <a:t>pportunities, </a:t>
            </a:r>
            <a:r>
              <a:rPr lang="en-US" u="sng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hreats.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can it do for 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It enables a program, department, or unit to assess a changing environment and respond proactively.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21240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72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where we are: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 our strengths and weakness – items often </a:t>
            </a:r>
            <a:r>
              <a:rPr lang="en-US" u="sng" dirty="0" smtClean="0"/>
              <a:t>internal</a:t>
            </a:r>
            <a:r>
              <a:rPr lang="en-US" dirty="0" smtClean="0"/>
              <a:t> to our department, area, or program:</a:t>
            </a:r>
          </a:p>
          <a:p>
            <a:pPr lvl="1"/>
            <a:r>
              <a:rPr lang="en-US" u="sng" dirty="0" smtClean="0"/>
              <a:t>Strengths</a:t>
            </a:r>
            <a:endParaRPr lang="en-US" u="sng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What do we do well?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What do we do better than anyone else?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What unique resources do we have that others don’t?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What do others see as your strengths?</a:t>
            </a:r>
          </a:p>
          <a:p>
            <a:pPr lvl="1"/>
            <a:r>
              <a:rPr lang="en-US" u="sng" dirty="0" smtClean="0"/>
              <a:t>Weaknesses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What factors that are within your control detract from your ability to obtain or maintain a competitive </a:t>
            </a:r>
            <a:r>
              <a:rPr lang="en-US" dirty="0" smtClean="0"/>
              <a:t>edge?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What areas need improvement to accomplish your objectives or compete with your strongest competitor?</a:t>
            </a:r>
            <a:endParaRPr lang="en-US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What do people in your market see as weaknesses?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What factors cause you to lose market share?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3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712" y="4648200"/>
            <a:ext cx="21209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59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where we are: </a:t>
            </a:r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00628"/>
            <a:ext cx="7581900" cy="39285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Assess our </a:t>
            </a:r>
            <a:r>
              <a:rPr lang="en-US" dirty="0" smtClean="0"/>
              <a:t>opportunities </a:t>
            </a:r>
            <a:r>
              <a:rPr lang="en-US" dirty="0"/>
              <a:t>and </a:t>
            </a:r>
            <a:r>
              <a:rPr lang="en-US" dirty="0" smtClean="0"/>
              <a:t>threats– </a:t>
            </a:r>
            <a:r>
              <a:rPr lang="en-US" dirty="0"/>
              <a:t>items often </a:t>
            </a:r>
            <a:r>
              <a:rPr lang="en-US" u="sng" dirty="0"/>
              <a:t>internal</a:t>
            </a:r>
            <a:r>
              <a:rPr lang="en-US" dirty="0"/>
              <a:t> to our department, area, or program:</a:t>
            </a:r>
          </a:p>
          <a:p>
            <a:pPr lvl="1"/>
            <a:r>
              <a:rPr lang="en-US" u="sng" dirty="0" smtClean="0"/>
              <a:t>Opportunities</a:t>
            </a:r>
            <a:endParaRPr lang="en-US" u="sng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What opportunities exist in your market or the environment that you can benefit from</a:t>
            </a:r>
            <a:r>
              <a:rPr lang="en-US" dirty="0" smtClean="0"/>
              <a:t>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Has there been recent market growth or have there been other changes in the market </a:t>
            </a:r>
            <a:r>
              <a:rPr lang="en-US" dirty="0" smtClean="0"/>
              <a:t>that </a:t>
            </a:r>
            <a:r>
              <a:rPr lang="en-US" dirty="0"/>
              <a:t>create an opportunity? Is the opportunity ongoing, or is there just a window for it?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Is </a:t>
            </a:r>
            <a:r>
              <a:rPr lang="en-US" dirty="0"/>
              <a:t>the perception of your </a:t>
            </a:r>
            <a:r>
              <a:rPr lang="en-US" dirty="0" smtClean="0"/>
              <a:t>program positive--why?</a:t>
            </a:r>
          </a:p>
          <a:p>
            <a:pPr marL="237744" lvl="2" indent="0">
              <a:buNone/>
            </a:pPr>
            <a:r>
              <a:rPr lang="en-US" sz="1300" b="1" u="sng" dirty="0" smtClean="0"/>
              <a:t>Tip</a:t>
            </a:r>
            <a:r>
              <a:rPr lang="en-US" sz="1300" dirty="0" smtClean="0"/>
              <a:t>: Useful opportunities can come from changes in technology/markets on both a broad and narrow scale; changes in government policy related to your field; changes in social patterns, population profiles, lifestyle changes, etc.; and local events.  Also, look at your strengths and ask if these might open up any opportunities and whether by eliminating some of your weaknesses might open up opportunities.</a:t>
            </a:r>
            <a:endParaRPr lang="en-US" sz="1300" dirty="0"/>
          </a:p>
          <a:p>
            <a:pPr lvl="1"/>
            <a:r>
              <a:rPr lang="en-US" u="sng" dirty="0" smtClean="0"/>
              <a:t>Threats</a:t>
            </a:r>
            <a:endParaRPr lang="en-US" u="sng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What </a:t>
            </a:r>
            <a:r>
              <a:rPr lang="en-US" dirty="0" smtClean="0"/>
              <a:t>obstacles do you face?</a:t>
            </a:r>
            <a:endParaRPr lang="en-US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What </a:t>
            </a:r>
            <a:r>
              <a:rPr lang="en-US" dirty="0" smtClean="0"/>
              <a:t>are your competitors doing?</a:t>
            </a:r>
            <a:endParaRPr lang="en-US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Is changing technology threatening your position?</a:t>
            </a:r>
            <a:endParaRPr lang="en-US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Do you have unsustainable cost issues?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Are quality standards or specifications changing rapidly?</a:t>
            </a:r>
            <a:endParaRPr lang="en-US" dirty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2120900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3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Only accept precise, verifiable statements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Keep lists of factors lean and focused—prioritize/rank order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Make sure action ideas are carried forward throughout the planning, development, and implementation process</a:t>
            </a:r>
          </a:p>
          <a:p>
            <a:pPr marL="0" indent="0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tips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2120900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80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— </a:t>
            </a:r>
            <a:r>
              <a:rPr lang="en-US" sz="2400" dirty="0" smtClean="0">
                <a:solidFill>
                  <a:srgbClr val="0070C0"/>
                </a:solidFill>
              </a:rPr>
              <a:t>Alamo community college district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186226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258"/>
            <a:ext cx="1968500" cy="1964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0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s.w.o.t. for action</a:t>
            </a: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2120900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143001"/>
            <a:ext cx="8045697" cy="3280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79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339</TotalTime>
  <Words>403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Program Review</vt:lpstr>
      <vt:lpstr>SWOT?</vt:lpstr>
      <vt:lpstr>Let’s see where we are: internal</vt:lpstr>
      <vt:lpstr>Let’s see where we are: external</vt:lpstr>
      <vt:lpstr>SWOT tips</vt:lpstr>
      <vt:lpstr>Example — Alamo community college district</vt:lpstr>
      <vt:lpstr>Using your s.w.o.t. for action</vt:lpstr>
    </vt:vector>
  </TitlesOfParts>
  <Company>McLennan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</dc:title>
  <dc:creator>Information Systems</dc:creator>
  <cp:lastModifiedBy>Information Systems</cp:lastModifiedBy>
  <cp:revision>15</cp:revision>
  <dcterms:created xsi:type="dcterms:W3CDTF">2015-09-22T15:27:22Z</dcterms:created>
  <dcterms:modified xsi:type="dcterms:W3CDTF">2015-09-22T21:06:52Z</dcterms:modified>
</cp:coreProperties>
</file>