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ca Hertfelder" userId="7799b0ac-174d-46ca-8b76-bee9734ea530" providerId="ADAL" clId="{CA8B508D-FDC0-41AE-B092-9AF774994B6E}"/>
    <pc:docChg chg="custSel modSld">
      <pc:chgData name="Danica Hertfelder" userId="7799b0ac-174d-46ca-8b76-bee9734ea530" providerId="ADAL" clId="{CA8B508D-FDC0-41AE-B092-9AF774994B6E}" dt="2024-03-01T17:50:49.879" v="8" actId="208"/>
      <pc:docMkLst>
        <pc:docMk/>
      </pc:docMkLst>
      <pc:sldChg chg="addSp delSp modSp">
        <pc:chgData name="Danica Hertfelder" userId="7799b0ac-174d-46ca-8b76-bee9734ea530" providerId="ADAL" clId="{CA8B508D-FDC0-41AE-B092-9AF774994B6E}" dt="2024-03-01T17:50:49.879" v="8" actId="208"/>
        <pc:sldMkLst>
          <pc:docMk/>
          <pc:sldMk cId="3382166889" sldId="256"/>
        </pc:sldMkLst>
        <pc:picChg chg="add mod">
          <ac:chgData name="Danica Hertfelder" userId="7799b0ac-174d-46ca-8b76-bee9734ea530" providerId="ADAL" clId="{CA8B508D-FDC0-41AE-B092-9AF774994B6E}" dt="2024-03-01T17:50:49.879" v="8" actId="208"/>
          <ac:picMkLst>
            <pc:docMk/>
            <pc:sldMk cId="3382166889" sldId="256"/>
            <ac:picMk id="2" creationId="{E36173F7-E713-4300-8489-53E012F1CBE0}"/>
          </ac:picMkLst>
        </pc:picChg>
        <pc:picChg chg="del">
          <ac:chgData name="Danica Hertfelder" userId="7799b0ac-174d-46ca-8b76-bee9734ea530" providerId="ADAL" clId="{CA8B508D-FDC0-41AE-B092-9AF774994B6E}" dt="2024-03-01T17:49:48.340" v="0" actId="478"/>
          <ac:picMkLst>
            <pc:docMk/>
            <pc:sldMk cId="3382166889" sldId="256"/>
            <ac:picMk id="4" creationId="{210EE11F-054E-4DFE-A6F7-24AEE3E3E6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3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2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71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719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48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321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77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0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7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3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2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5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3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1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5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07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dwE4l8PASW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cccentral.etrieve.cloud/Index#/form/18?header=false&amp;focus=true#form/1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6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B4B292-176F-407A-B8AC-724FF39DBA4E}"/>
              </a:ext>
            </a:extLst>
          </p:cNvPr>
          <p:cNvSpPr txBox="1"/>
          <p:nvPr/>
        </p:nvSpPr>
        <p:spPr>
          <a:xfrm>
            <a:off x="953548" y="5427677"/>
            <a:ext cx="10284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Double Click video (above) to start playing for Title IX training. </a:t>
            </a:r>
          </a:p>
        </p:txBody>
      </p:sp>
      <p:pic>
        <p:nvPicPr>
          <p:cNvPr id="2" name="Online Media 1" title="Title IX Student Training">
            <a:hlinkClick r:id="" action="ppaction://media"/>
            <a:extLst>
              <a:ext uri="{FF2B5EF4-FFF2-40B4-BE49-F238E27FC236}">
                <a16:creationId xmlns:a16="http://schemas.microsoft.com/office/drawing/2014/main" id="{E36173F7-E713-4300-8489-53E012F1CBE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25272" y="582773"/>
            <a:ext cx="8341454" cy="4692068"/>
          </a:xfrm>
          <a:prstGeom prst="rect">
            <a:avLst/>
          </a:prstGeom>
          <a:ln w="762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8216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455F4-152A-4CED-900E-DF0144CC6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733709"/>
            <a:ext cx="8963025" cy="1373070"/>
          </a:xfrm>
        </p:spPr>
        <p:txBody>
          <a:bodyPr/>
          <a:lstStyle/>
          <a:p>
            <a:r>
              <a:rPr lang="en-US" sz="5200" dirty="0"/>
              <a:t>Complete and Submit Title IX Acknowledgement form: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684F3-9A78-49D2-B9BB-B3E54B463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4124" y="4346009"/>
            <a:ext cx="9479559" cy="2005999"/>
          </a:xfrm>
        </p:spPr>
        <p:txBody>
          <a:bodyPr>
            <a:normAutofit/>
          </a:bodyPr>
          <a:lstStyle/>
          <a:p>
            <a:r>
              <a:rPr lang="en-US" sz="3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https://mcccentral.etrieve.cloud/Index#/form/18?header=false&amp;focus=true#form/18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168418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4">
      <a:dk1>
        <a:srgbClr val="271979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27ebfe5-0f91-426d-8e14-991ec6e6145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2AAF8ABB65254EA51AB2A6B8456753" ma:contentTypeVersion="18" ma:contentTypeDescription="Create a new document." ma:contentTypeScope="" ma:versionID="6c1476247eb5d87e414a8bb52665dd9d">
  <xsd:schema xmlns:xsd="http://www.w3.org/2001/XMLSchema" xmlns:xs="http://www.w3.org/2001/XMLSchema" xmlns:p="http://schemas.microsoft.com/office/2006/metadata/properties" xmlns:ns3="527ebfe5-0f91-426d-8e14-991ec6e61458" xmlns:ns4="6d5f76d7-7b27-419f-98ef-f2ba6df99af5" targetNamespace="http://schemas.microsoft.com/office/2006/metadata/properties" ma:root="true" ma:fieldsID="062c3a3fcfbfb31395e2d351852dcdb3" ns3:_="" ns4:_="">
    <xsd:import namespace="527ebfe5-0f91-426d-8e14-991ec6e61458"/>
    <xsd:import namespace="6d5f76d7-7b27-419f-98ef-f2ba6df99a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ebfe5-0f91-426d-8e14-991ec6e614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f76d7-7b27-419f-98ef-f2ba6df99af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8F05FC-77AF-418C-9AF3-D90F973B7BDB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purl.org/dc/dcmitype/"/>
    <ds:schemaRef ds:uri="6d5f76d7-7b27-419f-98ef-f2ba6df99af5"/>
    <ds:schemaRef ds:uri="527ebfe5-0f91-426d-8e14-991ec6e6145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BCBC27B-7FFE-4D4D-B751-F652437CB3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74C279-7F59-4842-BD84-8EAE16BF28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ebfe5-0f91-426d-8e14-991ec6e61458"/>
    <ds:schemaRef ds:uri="6d5f76d7-7b27-419f-98ef-f2ba6df99a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</TotalTime>
  <Words>47</Words>
  <Application>Microsoft Office PowerPoint</Application>
  <PresentationFormat>Widescreen</PresentationFormat>
  <Paragraphs>3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PowerPoint Presentation</vt:lpstr>
      <vt:lpstr>Complete and Submit Title IX Acknowledgement form: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Danica Hertfelder</dc:creator>
  <cp:lastModifiedBy>Danica Hertfelder</cp:lastModifiedBy>
  <cp:revision>4</cp:revision>
  <dcterms:created xsi:type="dcterms:W3CDTF">2024-02-14T15:54:11Z</dcterms:created>
  <dcterms:modified xsi:type="dcterms:W3CDTF">2024-03-01T17:50:59Z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0x010100B62AAF8ABB65254EA51AB2A6B8456753</vt:lpwstr>
  </property>
</Properties>
</file>