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309" r:id="rId4"/>
    <p:sldId id="276" r:id="rId5"/>
    <p:sldId id="297" r:id="rId6"/>
    <p:sldId id="301" r:id="rId7"/>
    <p:sldId id="304" r:id="rId8"/>
    <p:sldId id="308" r:id="rId9"/>
    <p:sldId id="305" r:id="rId10"/>
    <p:sldId id="310" r:id="rId11"/>
    <p:sldId id="284" r:id="rId12"/>
    <p:sldId id="295" r:id="rId13"/>
    <p:sldId id="299" r:id="rId14"/>
    <p:sldId id="302" r:id="rId15"/>
    <p:sldId id="30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DCD"/>
    <a:srgbClr val="565A5C"/>
    <a:srgbClr val="165787"/>
    <a:srgbClr val="F155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7A2E39-E2F1-42D5-9011-FC09253F9ADE}" v="248" dt="2026-01-26T21:41:09.0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3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don Hill" userId="b5575f5e0c802b38" providerId="LiveId" clId="{EE7077C1-04A0-427C-BC1F-D5472C609AEC}"/>
    <pc:docChg chg="undo custSel addSld delSld modSld sldOrd">
      <pc:chgData name="Brandon Hill" userId="b5575f5e0c802b38" providerId="LiveId" clId="{EE7077C1-04A0-427C-BC1F-D5472C609AEC}" dt="2026-01-26T21:41:09.073" v="575" actId="1076"/>
      <pc:docMkLst>
        <pc:docMk/>
      </pc:docMkLst>
      <pc:sldChg chg="addSp delSp modSp mod">
        <pc:chgData name="Brandon Hill" userId="b5575f5e0c802b38" providerId="LiveId" clId="{EE7077C1-04A0-427C-BC1F-D5472C609AEC}" dt="2026-01-26T18:21:01.252" v="78" actId="113"/>
        <pc:sldMkLst>
          <pc:docMk/>
          <pc:sldMk cId="838159676" sldId="256"/>
        </pc:sldMkLst>
        <pc:spChg chg="mod">
          <ac:chgData name="Brandon Hill" userId="b5575f5e0c802b38" providerId="LiveId" clId="{EE7077C1-04A0-427C-BC1F-D5472C609AEC}" dt="2026-01-26T18:21:01.252" v="78" actId="113"/>
          <ac:spMkLst>
            <pc:docMk/>
            <pc:sldMk cId="838159676" sldId="256"/>
            <ac:spMk id="2" creationId="{201EBF83-0524-4FBC-979E-18923F12BE17}"/>
          </ac:spMkLst>
        </pc:spChg>
        <pc:spChg chg="add del mod">
          <ac:chgData name="Brandon Hill" userId="b5575f5e0c802b38" providerId="LiveId" clId="{EE7077C1-04A0-427C-BC1F-D5472C609AEC}" dt="2026-01-26T18:09:44.484" v="40" actId="478"/>
          <ac:spMkLst>
            <pc:docMk/>
            <pc:sldMk cId="838159676" sldId="256"/>
            <ac:spMk id="3" creationId="{9AA88CFE-B3A0-8C4D-CF7E-1D9DF046C98E}"/>
          </ac:spMkLst>
        </pc:spChg>
      </pc:sldChg>
      <pc:sldChg chg="del">
        <pc:chgData name="Brandon Hill" userId="b5575f5e0c802b38" providerId="LiveId" clId="{EE7077C1-04A0-427C-BC1F-D5472C609AEC}" dt="2026-01-26T18:12:20.179" v="55" actId="2696"/>
        <pc:sldMkLst>
          <pc:docMk/>
          <pc:sldMk cId="2888909818" sldId="258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3034816103" sldId="258"/>
        </pc:sldMkLst>
      </pc:sldChg>
      <pc:sldChg chg="del">
        <pc:chgData name="Brandon Hill" userId="b5575f5e0c802b38" providerId="LiveId" clId="{EE7077C1-04A0-427C-BC1F-D5472C609AEC}" dt="2026-01-26T18:12:20.179" v="55" actId="2696"/>
        <pc:sldMkLst>
          <pc:docMk/>
          <pc:sldMk cId="182114133" sldId="259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228359253" sldId="259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1373831266" sldId="260"/>
        </pc:sldMkLst>
      </pc:sldChg>
      <pc:sldChg chg="del">
        <pc:chgData name="Brandon Hill" userId="b5575f5e0c802b38" providerId="LiveId" clId="{EE7077C1-04A0-427C-BC1F-D5472C609AEC}" dt="2026-01-26T18:12:20.179" v="55" actId="2696"/>
        <pc:sldMkLst>
          <pc:docMk/>
          <pc:sldMk cId="2948794062" sldId="260"/>
        </pc:sldMkLst>
      </pc:sldChg>
      <pc:sldChg chg="del">
        <pc:chgData name="Brandon Hill" userId="b5575f5e0c802b38" providerId="LiveId" clId="{EE7077C1-04A0-427C-BC1F-D5472C609AEC}" dt="2026-01-26T18:12:20.179" v="55" actId="2696"/>
        <pc:sldMkLst>
          <pc:docMk/>
          <pc:sldMk cId="453901019" sldId="261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2990525471" sldId="261"/>
        </pc:sldMkLst>
      </pc:sldChg>
      <pc:sldChg chg="del">
        <pc:chgData name="Brandon Hill" userId="b5575f5e0c802b38" providerId="LiveId" clId="{EE7077C1-04A0-427C-BC1F-D5472C609AEC}" dt="2026-01-26T18:12:20.179" v="55" actId="2696"/>
        <pc:sldMkLst>
          <pc:docMk/>
          <pc:sldMk cId="2041008437" sldId="262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2247065056" sldId="262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1050553438" sldId="263"/>
        </pc:sldMkLst>
      </pc:sldChg>
      <pc:sldChg chg="del">
        <pc:chgData name="Brandon Hill" userId="b5575f5e0c802b38" providerId="LiveId" clId="{EE7077C1-04A0-427C-BC1F-D5472C609AEC}" dt="2026-01-26T18:12:20.179" v="55" actId="2696"/>
        <pc:sldMkLst>
          <pc:docMk/>
          <pc:sldMk cId="4066549761" sldId="263"/>
        </pc:sldMkLst>
      </pc:sldChg>
      <pc:sldChg chg="del">
        <pc:chgData name="Brandon Hill" userId="b5575f5e0c802b38" providerId="LiveId" clId="{EE7077C1-04A0-427C-BC1F-D5472C609AEC}" dt="2026-01-26T18:12:20.179" v="55" actId="2696"/>
        <pc:sldMkLst>
          <pc:docMk/>
          <pc:sldMk cId="349248776" sldId="264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1009049213" sldId="264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2675470242" sldId="267"/>
        </pc:sldMkLst>
      </pc:sldChg>
      <pc:sldChg chg="del">
        <pc:chgData name="Brandon Hill" userId="b5575f5e0c802b38" providerId="LiveId" clId="{EE7077C1-04A0-427C-BC1F-D5472C609AEC}" dt="2026-01-26T17:58:51.866" v="2" actId="2696"/>
        <pc:sldMkLst>
          <pc:docMk/>
          <pc:sldMk cId="3244081195" sldId="267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1776723123" sldId="270"/>
        </pc:sldMkLst>
      </pc:sldChg>
      <pc:sldChg chg="del">
        <pc:chgData name="Brandon Hill" userId="b5575f5e0c802b38" providerId="LiveId" clId="{EE7077C1-04A0-427C-BC1F-D5472C609AEC}" dt="2026-01-26T17:58:51.866" v="2" actId="2696"/>
        <pc:sldMkLst>
          <pc:docMk/>
          <pc:sldMk cId="3284132185" sldId="270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2539599835" sldId="272"/>
        </pc:sldMkLst>
      </pc:sldChg>
      <pc:sldChg chg="del">
        <pc:chgData name="Brandon Hill" userId="b5575f5e0c802b38" providerId="LiveId" clId="{EE7077C1-04A0-427C-BC1F-D5472C609AEC}" dt="2026-01-26T17:58:51.866" v="2" actId="2696"/>
        <pc:sldMkLst>
          <pc:docMk/>
          <pc:sldMk cId="3997688398" sldId="272"/>
        </pc:sldMkLst>
      </pc:sldChg>
      <pc:sldChg chg="addSp modSp del ord modAnim">
        <pc:chgData name="Brandon Hill" userId="b5575f5e0c802b38" providerId="LiveId" clId="{EE7077C1-04A0-427C-BC1F-D5472C609AEC}" dt="2026-01-26T18:51:49.372" v="364" actId="2696"/>
        <pc:sldMkLst>
          <pc:docMk/>
          <pc:sldMk cId="61715569" sldId="273"/>
        </pc:sldMkLst>
        <pc:picChg chg="add mod">
          <ac:chgData name="Brandon Hill" userId="b5575f5e0c802b38" providerId="LiveId" clId="{EE7077C1-04A0-427C-BC1F-D5472C609AEC}" dt="2026-01-26T18:06:35.220" v="5" actId="1076"/>
          <ac:picMkLst>
            <pc:docMk/>
            <pc:sldMk cId="61715569" sldId="273"/>
            <ac:picMk id="3" creationId="{114448FF-9400-50A4-8ED5-68079410F704}"/>
          </ac:picMkLst>
        </pc:picChg>
      </pc:sldChg>
      <pc:sldChg chg="del ord">
        <pc:chgData name="Brandon Hill" userId="b5575f5e0c802b38" providerId="LiveId" clId="{EE7077C1-04A0-427C-BC1F-D5472C609AEC}" dt="2026-01-26T18:18:47.280" v="72" actId="47"/>
        <pc:sldMkLst>
          <pc:docMk/>
          <pc:sldMk cId="58223542" sldId="274"/>
        </pc:sldMkLst>
      </pc:sldChg>
      <pc:sldChg chg="del">
        <pc:chgData name="Brandon Hill" userId="b5575f5e0c802b38" providerId="LiveId" clId="{EE7077C1-04A0-427C-BC1F-D5472C609AEC}" dt="2026-01-26T18:51:53.789" v="365" actId="2696"/>
        <pc:sldMkLst>
          <pc:docMk/>
          <pc:sldMk cId="1365114020" sldId="275"/>
        </pc:sldMkLst>
      </pc:sldChg>
      <pc:sldChg chg="modAnim">
        <pc:chgData name="Brandon Hill" userId="b5575f5e0c802b38" providerId="LiveId" clId="{EE7077C1-04A0-427C-BC1F-D5472C609AEC}" dt="2026-01-26T18:54:04.026" v="367"/>
        <pc:sldMkLst>
          <pc:docMk/>
          <pc:sldMk cId="2142813413" sldId="276"/>
        </pc:sldMkLst>
      </pc:sldChg>
      <pc:sldChg chg="addSp delSp modSp mod addAnim delAnim modAnim">
        <pc:chgData name="Brandon Hill" userId="b5575f5e0c802b38" providerId="LiveId" clId="{EE7077C1-04A0-427C-BC1F-D5472C609AEC}" dt="2026-01-26T18:51:35.312" v="363" actId="1076"/>
        <pc:sldMkLst>
          <pc:docMk/>
          <pc:sldMk cId="205453129" sldId="278"/>
        </pc:sldMkLst>
        <pc:spChg chg="del">
          <ac:chgData name="Brandon Hill" userId="b5575f5e0c802b38" providerId="LiveId" clId="{EE7077C1-04A0-427C-BC1F-D5472C609AEC}" dt="2026-01-26T18:45:57.468" v="320" actId="478"/>
          <ac:spMkLst>
            <pc:docMk/>
            <pc:sldMk cId="205453129" sldId="278"/>
            <ac:spMk id="2" creationId="{6A01F913-9746-4E17-B58B-5B4E12AAAB9D}"/>
          </ac:spMkLst>
        </pc:spChg>
        <pc:spChg chg="mod">
          <ac:chgData name="Brandon Hill" userId="b5575f5e0c802b38" providerId="LiveId" clId="{EE7077C1-04A0-427C-BC1F-D5472C609AEC}" dt="2026-01-26T18:40:45.685" v="307" actId="1076"/>
          <ac:spMkLst>
            <pc:docMk/>
            <pc:sldMk cId="205453129" sldId="278"/>
            <ac:spMk id="3" creationId="{CF1C0CA1-7D14-4005-B144-2AA89C4F371C}"/>
          </ac:spMkLst>
        </pc:spChg>
        <pc:spChg chg="mod">
          <ac:chgData name="Brandon Hill" userId="b5575f5e0c802b38" providerId="LiveId" clId="{EE7077C1-04A0-427C-BC1F-D5472C609AEC}" dt="2026-01-26T18:40:49.454" v="308" actId="1076"/>
          <ac:spMkLst>
            <pc:docMk/>
            <pc:sldMk cId="205453129" sldId="278"/>
            <ac:spMk id="4" creationId="{23447FFE-1263-4B7D-92F4-7C7AFF65EAC3}"/>
          </ac:spMkLst>
        </pc:spChg>
        <pc:spChg chg="del">
          <ac:chgData name="Brandon Hill" userId="b5575f5e0c802b38" providerId="LiveId" clId="{EE7077C1-04A0-427C-BC1F-D5472C609AEC}" dt="2026-01-26T18:39:13.372" v="285" actId="478"/>
          <ac:spMkLst>
            <pc:docMk/>
            <pc:sldMk cId="205453129" sldId="278"/>
            <ac:spMk id="5" creationId="{981FD48B-B6C3-4AE8-987E-E5C4026CFBAA}"/>
          </ac:spMkLst>
        </pc:spChg>
        <pc:spChg chg="mod">
          <ac:chgData name="Brandon Hill" userId="b5575f5e0c802b38" providerId="LiveId" clId="{EE7077C1-04A0-427C-BC1F-D5472C609AEC}" dt="2026-01-26T18:40:38.451" v="305" actId="1076"/>
          <ac:spMkLst>
            <pc:docMk/>
            <pc:sldMk cId="205453129" sldId="278"/>
            <ac:spMk id="6" creationId="{9B253062-C78F-43D3-9E3F-F1BBC1732C38}"/>
          </ac:spMkLst>
        </pc:spChg>
        <pc:spChg chg="mod">
          <ac:chgData name="Brandon Hill" userId="b5575f5e0c802b38" providerId="LiveId" clId="{EE7077C1-04A0-427C-BC1F-D5472C609AEC}" dt="2026-01-26T18:40:21.252" v="301" actId="1076"/>
          <ac:spMkLst>
            <pc:docMk/>
            <pc:sldMk cId="205453129" sldId="278"/>
            <ac:spMk id="7" creationId="{8FD2F364-76F5-4BB1-9D8B-7F5E5623908A}"/>
          </ac:spMkLst>
        </pc:spChg>
        <pc:spChg chg="mod">
          <ac:chgData name="Brandon Hill" userId="b5575f5e0c802b38" providerId="LiveId" clId="{EE7077C1-04A0-427C-BC1F-D5472C609AEC}" dt="2026-01-26T18:39:34.768" v="291" actId="1076"/>
          <ac:spMkLst>
            <pc:docMk/>
            <pc:sldMk cId="205453129" sldId="278"/>
            <ac:spMk id="9" creationId="{81F7F184-B48D-4FFA-B7FC-9D7506926C79}"/>
          </ac:spMkLst>
        </pc:spChg>
        <pc:spChg chg="mod">
          <ac:chgData name="Brandon Hill" userId="b5575f5e0c802b38" providerId="LiveId" clId="{EE7077C1-04A0-427C-BC1F-D5472C609AEC}" dt="2026-01-26T18:40:42.367" v="306" actId="1076"/>
          <ac:spMkLst>
            <pc:docMk/>
            <pc:sldMk cId="205453129" sldId="278"/>
            <ac:spMk id="11" creationId="{782E460D-A9E3-4056-9233-6ED7318359C6}"/>
          </ac:spMkLst>
        </pc:spChg>
        <pc:spChg chg="mod">
          <ac:chgData name="Brandon Hill" userId="b5575f5e0c802b38" providerId="LiveId" clId="{EE7077C1-04A0-427C-BC1F-D5472C609AEC}" dt="2026-01-26T18:40:35.334" v="304" actId="1076"/>
          <ac:spMkLst>
            <pc:docMk/>
            <pc:sldMk cId="205453129" sldId="278"/>
            <ac:spMk id="12" creationId="{1342DFAE-C463-4E07-9136-4FD556842875}"/>
          </ac:spMkLst>
        </pc:spChg>
        <pc:spChg chg="del">
          <ac:chgData name="Brandon Hill" userId="b5575f5e0c802b38" providerId="LiveId" clId="{EE7077C1-04A0-427C-BC1F-D5472C609AEC}" dt="2026-01-26T18:39:15.852" v="287" actId="478"/>
          <ac:spMkLst>
            <pc:docMk/>
            <pc:sldMk cId="205453129" sldId="278"/>
            <ac:spMk id="13" creationId="{0ACA1197-4166-4720-AF07-688947352076}"/>
          </ac:spMkLst>
        </pc:spChg>
        <pc:spChg chg="mod">
          <ac:chgData name="Brandon Hill" userId="b5575f5e0c802b38" providerId="LiveId" clId="{EE7077C1-04A0-427C-BC1F-D5472C609AEC}" dt="2026-01-26T18:40:18.352" v="300" actId="1076"/>
          <ac:spMkLst>
            <pc:docMk/>
            <pc:sldMk cId="205453129" sldId="278"/>
            <ac:spMk id="14" creationId="{CBBBAB07-5A6C-4BBD-ACB7-5A361E0A57CC}"/>
          </ac:spMkLst>
        </pc:spChg>
        <pc:spChg chg="mod">
          <ac:chgData name="Brandon Hill" userId="b5575f5e0c802b38" providerId="LiveId" clId="{EE7077C1-04A0-427C-BC1F-D5472C609AEC}" dt="2026-01-26T18:40:11.344" v="298" actId="1076"/>
          <ac:spMkLst>
            <pc:docMk/>
            <pc:sldMk cId="205453129" sldId="278"/>
            <ac:spMk id="15" creationId="{8A74FEC3-E193-481B-BA72-05809DC83D8A}"/>
          </ac:spMkLst>
        </pc:spChg>
        <pc:spChg chg="del">
          <ac:chgData name="Brandon Hill" userId="b5575f5e0c802b38" providerId="LiveId" clId="{EE7077C1-04A0-427C-BC1F-D5472C609AEC}" dt="2026-01-26T18:51:05.066" v="354" actId="478"/>
          <ac:spMkLst>
            <pc:docMk/>
            <pc:sldMk cId="205453129" sldId="278"/>
            <ac:spMk id="16" creationId="{E927DA45-826B-4964-A660-798AF8B4EF1C}"/>
          </ac:spMkLst>
        </pc:spChg>
        <pc:spChg chg="del">
          <ac:chgData name="Brandon Hill" userId="b5575f5e0c802b38" providerId="LiveId" clId="{EE7077C1-04A0-427C-BC1F-D5472C609AEC}" dt="2026-01-26T18:39:14.058" v="286" actId="478"/>
          <ac:spMkLst>
            <pc:docMk/>
            <pc:sldMk cId="205453129" sldId="278"/>
            <ac:spMk id="17" creationId="{E132385F-0667-46D7-8919-2B9F82C2216C}"/>
          </ac:spMkLst>
        </pc:spChg>
        <pc:spChg chg="add mod">
          <ac:chgData name="Brandon Hill" userId="b5575f5e0c802b38" providerId="LiveId" clId="{EE7077C1-04A0-427C-BC1F-D5472C609AEC}" dt="2026-01-26T18:41:09.213" v="312" actId="1076"/>
          <ac:spMkLst>
            <pc:docMk/>
            <pc:sldMk cId="205453129" sldId="278"/>
            <ac:spMk id="18" creationId="{AAF1F47F-A201-35B8-9FB7-3E878A627667}"/>
          </ac:spMkLst>
        </pc:spChg>
        <pc:spChg chg="add mod">
          <ac:chgData name="Brandon Hill" userId="b5575f5e0c802b38" providerId="LiveId" clId="{EE7077C1-04A0-427C-BC1F-D5472C609AEC}" dt="2026-01-26T18:51:35.312" v="363" actId="1076"/>
          <ac:spMkLst>
            <pc:docMk/>
            <pc:sldMk cId="205453129" sldId="278"/>
            <ac:spMk id="21" creationId="{87AD3CF7-5839-E112-FA9D-9C343E5D26B3}"/>
          </ac:spMkLst>
        </pc:spChg>
        <pc:picChg chg="add mod">
          <ac:chgData name="Brandon Hill" userId="b5575f5e0c802b38" providerId="LiveId" clId="{EE7077C1-04A0-427C-BC1F-D5472C609AEC}" dt="2026-01-26T18:51:18.439" v="361" actId="1076"/>
          <ac:picMkLst>
            <pc:docMk/>
            <pc:sldMk cId="205453129" sldId="278"/>
            <ac:picMk id="20" creationId="{324B2FD9-825E-EC8E-50AC-995CD86F37A9}"/>
          </ac:picMkLst>
        </pc:picChg>
        <pc:picChg chg="mod">
          <ac:chgData name="Brandon Hill" userId="b5575f5e0c802b38" providerId="LiveId" clId="{EE7077C1-04A0-427C-BC1F-D5472C609AEC}" dt="2026-01-26T18:40:07.717" v="297" actId="1076"/>
          <ac:picMkLst>
            <pc:docMk/>
            <pc:sldMk cId="205453129" sldId="278"/>
            <ac:picMk id="1026" creationId="{7EF1DC7B-140D-4C8E-8A4D-9C2379BF410F}"/>
          </ac:picMkLst>
        </pc:picChg>
      </pc:sldChg>
      <pc:sldChg chg="modSp mod">
        <pc:chgData name="Brandon Hill" userId="b5575f5e0c802b38" providerId="LiveId" clId="{EE7077C1-04A0-427C-BC1F-D5472C609AEC}" dt="2026-01-26T21:00:15.986" v="474" actId="6549"/>
        <pc:sldMkLst>
          <pc:docMk/>
          <pc:sldMk cId="1854463200" sldId="284"/>
        </pc:sldMkLst>
        <pc:spChg chg="mod">
          <ac:chgData name="Brandon Hill" userId="b5575f5e0c802b38" providerId="LiveId" clId="{EE7077C1-04A0-427C-BC1F-D5472C609AEC}" dt="2026-01-26T21:00:15.986" v="474" actId="6549"/>
          <ac:spMkLst>
            <pc:docMk/>
            <pc:sldMk cId="1854463200" sldId="284"/>
            <ac:spMk id="3" creationId="{F07622AB-9091-43CA-B80B-806637F3DA79}"/>
          </ac:spMkLst>
        </pc:spChg>
        <pc:spChg chg="mod">
          <ac:chgData name="Brandon Hill" userId="b5575f5e0c802b38" providerId="LiveId" clId="{EE7077C1-04A0-427C-BC1F-D5472C609AEC}" dt="2026-01-26T18:26:12.378" v="100" actId="20577"/>
          <ac:spMkLst>
            <pc:docMk/>
            <pc:sldMk cId="1854463200" sldId="284"/>
            <ac:spMk id="5" creationId="{B644F294-9450-441E-9509-D6C2FCA90894}"/>
          </ac:spMkLst>
        </pc:spChg>
      </pc:sldChg>
      <pc:sldChg chg="add del">
        <pc:chgData name="Brandon Hill" userId="b5575f5e0c802b38" providerId="LiveId" clId="{EE7077C1-04A0-427C-BC1F-D5472C609AEC}" dt="2026-01-26T18:27:00.723" v="138"/>
        <pc:sldMkLst>
          <pc:docMk/>
          <pc:sldMk cId="15951872" sldId="295"/>
        </pc:sldMkLst>
      </pc:sldChg>
      <pc:sldChg chg="del ord">
        <pc:chgData name="Brandon Hill" userId="b5575f5e0c802b38" providerId="LiveId" clId="{EE7077C1-04A0-427C-BC1F-D5472C609AEC}" dt="2026-01-26T18:18:47.280" v="72" actId="47"/>
        <pc:sldMkLst>
          <pc:docMk/>
          <pc:sldMk cId="707352744" sldId="296"/>
        </pc:sldMkLst>
      </pc:sldChg>
      <pc:sldChg chg="add del">
        <pc:chgData name="Brandon Hill" userId="b5575f5e0c802b38" providerId="LiveId" clId="{EE7077C1-04A0-427C-BC1F-D5472C609AEC}" dt="2026-01-26T18:27:22.744" v="139"/>
        <pc:sldMkLst>
          <pc:docMk/>
          <pc:sldMk cId="1119231654" sldId="299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3491036254" sldId="299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496484964" sldId="300"/>
        </pc:sldMkLst>
      </pc:sldChg>
      <pc:sldChg chg="del">
        <pc:chgData name="Brandon Hill" userId="b5575f5e0c802b38" providerId="LiveId" clId="{EE7077C1-04A0-427C-BC1F-D5472C609AEC}" dt="2026-01-26T18:12:20.179" v="55" actId="2696"/>
        <pc:sldMkLst>
          <pc:docMk/>
          <pc:sldMk cId="3359667251" sldId="300"/>
        </pc:sldMkLst>
      </pc:sldChg>
      <pc:sldChg chg="ord">
        <pc:chgData name="Brandon Hill" userId="b5575f5e0c802b38" providerId="LiveId" clId="{EE7077C1-04A0-427C-BC1F-D5472C609AEC}" dt="2026-01-26T18:11:18.093" v="49"/>
        <pc:sldMkLst>
          <pc:docMk/>
          <pc:sldMk cId="919661868" sldId="301"/>
        </pc:sldMkLst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783299011" sldId="302"/>
        </pc:sldMkLst>
      </pc:sldChg>
      <pc:sldChg chg="add del">
        <pc:chgData name="Brandon Hill" userId="b5575f5e0c802b38" providerId="LiveId" clId="{EE7077C1-04A0-427C-BC1F-D5472C609AEC}" dt="2026-01-26T18:27:34.899" v="140"/>
        <pc:sldMkLst>
          <pc:docMk/>
          <pc:sldMk cId="2370442057" sldId="302"/>
        </pc:sldMkLst>
      </pc:sldChg>
      <pc:sldChg chg="addSp delSp modSp mod">
        <pc:chgData name="Brandon Hill" userId="b5575f5e0c802b38" providerId="LiveId" clId="{EE7077C1-04A0-427C-BC1F-D5472C609AEC}" dt="2026-01-26T21:38:58.057" v="569"/>
        <pc:sldMkLst>
          <pc:docMk/>
          <pc:sldMk cId="2298231746" sldId="305"/>
        </pc:sldMkLst>
        <pc:spChg chg="add del mod">
          <ac:chgData name="Brandon Hill" userId="b5575f5e0c802b38" providerId="LiveId" clId="{EE7077C1-04A0-427C-BC1F-D5472C609AEC}" dt="2026-01-26T21:36:54.988" v="546" actId="478"/>
          <ac:spMkLst>
            <pc:docMk/>
            <pc:sldMk cId="2298231746" sldId="305"/>
            <ac:spMk id="2" creationId="{0AA8902B-9B0B-475C-DA11-D71D3B32CBAF}"/>
          </ac:spMkLst>
        </pc:spChg>
        <pc:spChg chg="add del mod">
          <ac:chgData name="Brandon Hill" userId="b5575f5e0c802b38" providerId="LiveId" clId="{EE7077C1-04A0-427C-BC1F-D5472C609AEC}" dt="2026-01-26T21:38:44.412" v="566" actId="1076"/>
          <ac:spMkLst>
            <pc:docMk/>
            <pc:sldMk cId="2298231746" sldId="305"/>
            <ac:spMk id="3" creationId="{B84B16E7-8AF3-6503-3D36-C17882CD80EB}"/>
          </ac:spMkLst>
        </pc:spChg>
        <pc:picChg chg="add mod">
          <ac:chgData name="Brandon Hill" userId="b5575f5e0c802b38" providerId="LiveId" clId="{EE7077C1-04A0-427C-BC1F-D5472C609AEC}" dt="2026-01-26T21:38:49.353" v="567"/>
          <ac:picMkLst>
            <pc:docMk/>
            <pc:sldMk cId="2298231746" sldId="305"/>
            <ac:picMk id="4" creationId="{9018E88B-DE1F-6394-997B-E9A6E64E38D8}"/>
          </ac:picMkLst>
        </pc:picChg>
        <pc:picChg chg="add mod">
          <ac:chgData name="Brandon Hill" userId="b5575f5e0c802b38" providerId="LiveId" clId="{EE7077C1-04A0-427C-BC1F-D5472C609AEC}" dt="2026-01-26T21:38:53.836" v="568"/>
          <ac:picMkLst>
            <pc:docMk/>
            <pc:sldMk cId="2298231746" sldId="305"/>
            <ac:picMk id="5" creationId="{81721694-9F42-EFB5-B8D1-806779075592}"/>
          </ac:picMkLst>
        </pc:picChg>
        <pc:picChg chg="del mod">
          <ac:chgData name="Brandon Hill" userId="b5575f5e0c802b38" providerId="LiveId" clId="{EE7077C1-04A0-427C-BC1F-D5472C609AEC}" dt="2026-01-26T21:38:39.014" v="564" actId="478"/>
          <ac:picMkLst>
            <pc:docMk/>
            <pc:sldMk cId="2298231746" sldId="305"/>
            <ac:picMk id="7" creationId="{810D86F1-AA12-4147-9DE9-A0F70B2921A9}"/>
          </ac:picMkLst>
        </pc:picChg>
        <pc:picChg chg="add mod">
          <ac:chgData name="Brandon Hill" userId="b5575f5e0c802b38" providerId="LiveId" clId="{EE7077C1-04A0-427C-BC1F-D5472C609AEC}" dt="2026-01-26T21:38:58.057" v="569"/>
          <ac:picMkLst>
            <pc:docMk/>
            <pc:sldMk cId="2298231746" sldId="305"/>
            <ac:picMk id="9" creationId="{E57B32DE-FED3-D656-C6F7-96C4CB612AC7}"/>
          </ac:picMkLst>
        </pc:picChg>
        <pc:picChg chg="del mod">
          <ac:chgData name="Brandon Hill" userId="b5575f5e0c802b38" providerId="LiveId" clId="{EE7077C1-04A0-427C-BC1F-D5472C609AEC}" dt="2026-01-26T21:38:37.665" v="562" actId="478"/>
          <ac:picMkLst>
            <pc:docMk/>
            <pc:sldMk cId="2298231746" sldId="305"/>
            <ac:picMk id="10" creationId="{D1C57669-A3AA-4529-87B3-486E366E4B33}"/>
          </ac:picMkLst>
        </pc:picChg>
        <pc:picChg chg="del mod">
          <ac:chgData name="Brandon Hill" userId="b5575f5e0c802b38" providerId="LiveId" clId="{EE7077C1-04A0-427C-BC1F-D5472C609AEC}" dt="2026-01-26T21:38:38.199" v="563" actId="478"/>
          <ac:picMkLst>
            <pc:docMk/>
            <pc:sldMk cId="2298231746" sldId="305"/>
            <ac:picMk id="12" creationId="{CE095F6D-8037-441E-80BA-0D1D70BB8F31}"/>
          </ac:picMkLst>
        </pc:picChg>
      </pc:sldChg>
      <pc:sldChg chg="del">
        <pc:chgData name="Brandon Hill" userId="b5575f5e0c802b38" providerId="LiveId" clId="{EE7077C1-04A0-427C-BC1F-D5472C609AEC}" dt="2026-01-26T18:10:29.711" v="47" actId="47"/>
        <pc:sldMkLst>
          <pc:docMk/>
          <pc:sldMk cId="1591062396" sldId="306"/>
        </pc:sldMkLst>
      </pc:sldChg>
      <pc:sldChg chg="ord">
        <pc:chgData name="Brandon Hill" userId="b5575f5e0c802b38" providerId="LiveId" clId="{EE7077C1-04A0-427C-BC1F-D5472C609AEC}" dt="2026-01-26T18:26:01.618" v="81"/>
        <pc:sldMkLst>
          <pc:docMk/>
          <pc:sldMk cId="3766919830" sldId="307"/>
        </pc:sldMkLst>
      </pc:sldChg>
      <pc:sldChg chg="modSp mod">
        <pc:chgData name="Brandon Hill" userId="b5575f5e0c802b38" providerId="LiveId" clId="{EE7077C1-04A0-427C-BC1F-D5472C609AEC}" dt="2026-01-26T21:41:09.073" v="575" actId="1076"/>
        <pc:sldMkLst>
          <pc:docMk/>
          <pc:sldMk cId="712527502" sldId="308"/>
        </pc:sldMkLst>
        <pc:spChg chg="mod">
          <ac:chgData name="Brandon Hill" userId="b5575f5e0c802b38" providerId="LiveId" clId="{EE7077C1-04A0-427C-BC1F-D5472C609AEC}" dt="2026-01-26T21:41:09.073" v="575" actId="1076"/>
          <ac:spMkLst>
            <pc:docMk/>
            <pc:sldMk cId="712527502" sldId="308"/>
            <ac:spMk id="2" creationId="{7F1F60C5-995F-4B48-9CA3-BBAECFCECD66}"/>
          </ac:spMkLst>
        </pc:spChg>
      </pc:sldChg>
      <pc:sldChg chg="add del">
        <pc:chgData name="Brandon Hill" userId="b5575f5e0c802b38" providerId="LiveId" clId="{EE7077C1-04A0-427C-BC1F-D5472C609AEC}" dt="2026-01-26T18:18:47.280" v="72" actId="47"/>
        <pc:sldMkLst>
          <pc:docMk/>
          <pc:sldMk cId="455105706" sldId="309"/>
        </pc:sldMkLst>
      </pc:sldChg>
      <pc:sldChg chg="del">
        <pc:chgData name="Brandon Hill" userId="b5575f5e0c802b38" providerId="LiveId" clId="{EE7077C1-04A0-427C-BC1F-D5472C609AEC}" dt="2026-01-26T18:12:55.137" v="57" actId="2696"/>
        <pc:sldMkLst>
          <pc:docMk/>
          <pc:sldMk cId="788285048" sldId="309"/>
        </pc:sldMkLst>
      </pc:sldChg>
      <pc:sldChg chg="addSp delSp modSp add mod delAnim">
        <pc:chgData name="Brandon Hill" userId="b5575f5e0c802b38" providerId="LiveId" clId="{EE7077C1-04A0-427C-BC1F-D5472C609AEC}" dt="2026-01-26T18:50:41.640" v="353" actId="1076"/>
        <pc:sldMkLst>
          <pc:docMk/>
          <pc:sldMk cId="2919573850" sldId="309"/>
        </pc:sldMkLst>
        <pc:spChg chg="add mod">
          <ac:chgData name="Brandon Hill" userId="b5575f5e0c802b38" providerId="LiveId" clId="{EE7077C1-04A0-427C-BC1F-D5472C609AEC}" dt="2026-01-26T18:48:51.263" v="322"/>
          <ac:spMkLst>
            <pc:docMk/>
            <pc:sldMk cId="2919573850" sldId="309"/>
            <ac:spMk id="2" creationId="{5F416166-7D6E-3645-4C3F-23D8B3849211}"/>
          </ac:spMkLst>
        </pc:spChg>
        <pc:spChg chg="del">
          <ac:chgData name="Brandon Hill" userId="b5575f5e0c802b38" providerId="LiveId" clId="{EE7077C1-04A0-427C-BC1F-D5472C609AEC}" dt="2026-01-26T18:48:56.804" v="323" actId="478"/>
          <ac:spMkLst>
            <pc:docMk/>
            <pc:sldMk cId="2919573850" sldId="309"/>
            <ac:spMk id="3" creationId="{4590299F-15BA-B538-9B1E-CCC8ACDB47A8}"/>
          </ac:spMkLst>
        </pc:spChg>
        <pc:spChg chg="del">
          <ac:chgData name="Brandon Hill" userId="b5575f5e0c802b38" providerId="LiveId" clId="{EE7077C1-04A0-427C-BC1F-D5472C609AEC}" dt="2026-01-26T18:48:58.614" v="324" actId="478"/>
          <ac:spMkLst>
            <pc:docMk/>
            <pc:sldMk cId="2919573850" sldId="309"/>
            <ac:spMk id="4" creationId="{BA0ABFB3-B545-6948-A9FF-E86403DEDEC3}"/>
          </ac:spMkLst>
        </pc:spChg>
        <pc:spChg chg="add mod">
          <ac:chgData name="Brandon Hill" userId="b5575f5e0c802b38" providerId="LiveId" clId="{EE7077C1-04A0-427C-BC1F-D5472C609AEC}" dt="2026-01-26T18:49:15.423" v="327" actId="1076"/>
          <ac:spMkLst>
            <pc:docMk/>
            <pc:sldMk cId="2919573850" sldId="309"/>
            <ac:spMk id="5" creationId="{451C0DB4-C96A-16FF-3FBB-064F62509F3D}"/>
          </ac:spMkLst>
        </pc:spChg>
        <pc:spChg chg="del">
          <ac:chgData name="Brandon Hill" userId="b5575f5e0c802b38" providerId="LiveId" clId="{EE7077C1-04A0-427C-BC1F-D5472C609AEC}" dt="2026-01-26T18:49:50.314" v="332" actId="478"/>
          <ac:spMkLst>
            <pc:docMk/>
            <pc:sldMk cId="2919573850" sldId="309"/>
            <ac:spMk id="16" creationId="{6114D8CE-16BE-9904-F201-71D3A8D91997}"/>
          </ac:spMkLst>
        </pc:spChg>
        <pc:spChg chg="add mod">
          <ac:chgData name="Brandon Hill" userId="b5575f5e0c802b38" providerId="LiveId" clId="{EE7077C1-04A0-427C-BC1F-D5472C609AEC}" dt="2026-01-26T18:50:41.640" v="353" actId="1076"/>
          <ac:spMkLst>
            <pc:docMk/>
            <pc:sldMk cId="2919573850" sldId="309"/>
            <ac:spMk id="17" creationId="{8D6887CC-0E14-C78A-4C5C-D2EE0D924E26}"/>
          </ac:spMkLst>
        </pc:spChg>
        <pc:spChg chg="del">
          <ac:chgData name="Brandon Hill" userId="b5575f5e0c802b38" providerId="LiveId" clId="{EE7077C1-04A0-427C-BC1F-D5472C609AEC}" dt="2026-01-26T18:48:59.353" v="325" actId="478"/>
          <ac:spMkLst>
            <pc:docMk/>
            <pc:sldMk cId="2919573850" sldId="309"/>
            <ac:spMk id="18" creationId="{01DA214F-C5F0-9B4B-28F4-2C0A8EE2A794}"/>
          </ac:spMkLst>
        </pc:spChg>
        <pc:picChg chg="add mod">
          <ac:chgData name="Brandon Hill" userId="b5575f5e0c802b38" providerId="LiveId" clId="{EE7077C1-04A0-427C-BC1F-D5472C609AEC}" dt="2026-01-26T18:50:12.134" v="342" actId="1076"/>
          <ac:picMkLst>
            <pc:docMk/>
            <pc:sldMk cId="2919573850" sldId="309"/>
            <ac:picMk id="13" creationId="{8EB3E1C4-731C-64D5-8EC6-2F5B2D01CD15}"/>
          </ac:picMkLst>
        </pc:picChg>
      </pc:sldChg>
      <pc:sldChg chg="new">
        <pc:chgData name="Brandon Hill" userId="b5575f5e0c802b38" providerId="LiveId" clId="{EE7077C1-04A0-427C-BC1F-D5472C609AEC}" dt="2026-01-26T21:39:25.443" v="570" actId="680"/>
        <pc:sldMkLst>
          <pc:docMk/>
          <pc:sldMk cId="1224978621" sldId="31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A94E5-5CB2-4782-8ADB-9444F5166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3A11A-362E-44EA-8E2E-5F42E3E2A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D8580-FDE9-43C9-8F11-6712CDE30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597FC-3A6D-4B4E-A84B-7C3A01C76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E56CB-4627-4C80-9704-B624352F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226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40A27-351D-481B-BF96-78D7469E3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2F04E9-3BB9-478D-AEB0-8C3ED84EF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11D16-1A98-4D41-B0F4-7F4D3A1A5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CC967-FA2E-4973-B61B-BE7708782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377C6-E33E-4DA8-BA28-1FD92D47B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047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2FA338-E26C-4EFD-83EC-79BC24408A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625A09-853E-48C1-903B-BE87BF120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09B50-66F3-4621-A6A4-F4631988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74854-CA6C-4BA6-951E-28E9DDBB3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F943E-BFA8-4C51-8AC3-400F6497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132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D0715-F460-4895-8A1B-B22C08238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8B46F-1D1D-47FD-B6F7-5F5DDE073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A9F79-3F60-4DC9-BACF-19B99F1C1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44B3E-D9D8-4645-A67A-9A23D93B5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55792-37CA-474D-9C47-2DABC434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188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98D18-C90D-483C-A1D5-3A7043419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A5DBC-F30C-45E1-ADBB-B581836C1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1D8CE-603C-47A3-B03C-DA80453C4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1E9A0-FB27-497D-8818-A0EC778E3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97A97-9110-4382-8F74-E89BDE58E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43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A3E26-5430-4FF6-90FE-FB8C72D01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EBCBA-10E5-4F2F-AEC3-8A6A981310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0368EA-37BA-4B1C-93FE-4DBCE02CF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D3212C-241E-4F7A-B3B6-3BF3D0425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FCAC4-D502-4A21-8C6E-510EF56CA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E4268-101A-456C-9435-DC1A3096A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119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A04BA-867F-4B1E-96C7-FA8E6EE8F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5627A8-DDB1-4D2D-96A4-E76963D60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7CECA-4C06-448C-9380-EDFF109F4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B81BC9-1120-4531-9FA4-3DA1882421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4AFE79-F782-48B1-AD30-FD20F57FA3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B12EF5-C69F-4BB4-8F39-5B7592BA9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245314-CBC1-4F0B-976C-59E0A7510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0FF557-8E1F-43FD-BA4F-4C1F2C6A1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683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70205-858A-4F4F-9B9A-12765530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AD4591-C37C-4363-A3EF-1A5202784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EEA7BB-D81F-442B-BBCB-DEBF611AA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9F2AAA-46B3-4452-BEDC-20F9ACBEA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818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899B48-7906-4023-9A63-4F7B78BDA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1C2806-B7D8-483F-9BF9-2664962C1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5441A-9AC6-4550-9D18-E5742F1E2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756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28B59-ACBD-45CB-8AA3-00C0C9068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CD031-FB84-4E56-A9DB-2875FAEE1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85DF0-A61C-4601-89A0-1E1070CB4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DB350-F4AA-4869-9173-0126E0F3E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1D7B2C-C7DF-45E5-A630-88D2CCC85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5AF74-51B7-4BF8-ABEF-41A831778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479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A73D6-11E8-4830-B1BF-F1F2A246E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ADE5F4-DD2C-4A06-9485-FB7D42496E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72B663-48D8-470B-8211-0743C7D81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E0323-D316-4479-9FAD-B967A11CA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6FA79-4B66-440B-913E-E73A596D1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324BF-C3CC-4B8F-938F-C77FAE921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4174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D42F4A-032A-4F0A-9C58-D51F9D6BF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323F4-344D-45AE-B8F1-37555856D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8C93B-F0D1-4A11-8B47-86D3D9DC49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32828-D199-4147-B9C7-4EF092C20A60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54126-C726-478A-BABD-6C6846AAC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7D048-D076-4CD7-999F-15CB3DEA6F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7234B-CB8A-4704-BA8C-4FBDC212E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93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Wave 8">
            <a:extLst>
              <a:ext uri="{FF2B5EF4-FFF2-40B4-BE49-F238E27FC236}">
                <a16:creationId xmlns:a16="http://schemas.microsoft.com/office/drawing/2014/main" id="{4EBF04C6-6C30-4BE3-B423-3B0050E4EAED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Wave 10">
            <a:extLst>
              <a:ext uri="{FF2B5EF4-FFF2-40B4-BE49-F238E27FC236}">
                <a16:creationId xmlns:a16="http://schemas.microsoft.com/office/drawing/2014/main" id="{1AE8CB48-A563-4835-9EA5-A2CDC680E151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1EBF83-0524-4FBC-979E-18923F12BE17}"/>
              </a:ext>
            </a:extLst>
          </p:cNvPr>
          <p:cNvSpPr txBox="1"/>
          <p:nvPr/>
        </p:nvSpPr>
        <p:spPr>
          <a:xfrm>
            <a:off x="633444" y="926075"/>
            <a:ext cx="10562250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/>
              <a:t>Supporting Student Success: </a:t>
            </a:r>
          </a:p>
          <a:p>
            <a:pPr algn="ctr"/>
            <a:r>
              <a:rPr lang="en-US" sz="4400" b="1" dirty="0"/>
              <a:t>New Tools and Shared Practices</a:t>
            </a:r>
          </a:p>
          <a:p>
            <a:pPr algn="ctr"/>
            <a:endParaRPr lang="en-US" sz="4400" b="1" dirty="0"/>
          </a:p>
          <a:p>
            <a:pPr algn="ctr"/>
            <a:r>
              <a:rPr lang="en-US" sz="3600" b="1" dirty="0"/>
              <a:t>Brandon D. Hill, Ph.D., Dean of Students</a:t>
            </a:r>
          </a:p>
          <a:p>
            <a:pPr algn="ctr"/>
            <a:r>
              <a:rPr lang="en-US" sz="3600" b="1" dirty="0"/>
              <a:t>Natalie G. James, M.Ed., AD Success Coaching Services</a:t>
            </a:r>
          </a:p>
          <a:p>
            <a:pPr algn="ctr"/>
            <a:endParaRPr lang="en-US" sz="3600" b="1" dirty="0"/>
          </a:p>
          <a:p>
            <a:pPr algn="ctr"/>
            <a:r>
              <a:rPr lang="en-US" sz="2800" i="1" dirty="0"/>
              <a:t>Analytics Builder implementation in partnership with </a:t>
            </a:r>
          </a:p>
          <a:p>
            <a:pPr algn="ctr"/>
            <a:r>
              <a:rPr lang="en-US" sz="2800" b="1" i="1" dirty="0"/>
              <a:t>Timothy Waldie</a:t>
            </a:r>
            <a:r>
              <a:rPr lang="en-US" sz="2800" i="1" dirty="0"/>
              <a:t>, Instructional Application Specialist</a:t>
            </a:r>
            <a:endParaRPr lang="en-US" sz="2800" b="1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89A0A8-666B-42AB-B6DD-AFA9007366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025" y="189658"/>
            <a:ext cx="1659255" cy="135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1596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CF9CF-95A8-E6C1-ED43-D8CAAA2CC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A06C3-8B26-A3D0-DC8E-A3C78FD96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786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622AB-9091-43CA-B80B-806637F3D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slides are in case of questions and will not appear in the BOT published version.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644F294-9450-441E-9509-D6C2FCA90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8544632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ave 7">
            <a:extLst>
              <a:ext uri="{FF2B5EF4-FFF2-40B4-BE49-F238E27FC236}">
                <a16:creationId xmlns:a16="http://schemas.microsoft.com/office/drawing/2014/main" id="{568FA1A4-3716-4592-BCAD-84A80082B8C1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ave 8">
            <a:extLst>
              <a:ext uri="{FF2B5EF4-FFF2-40B4-BE49-F238E27FC236}">
                <a16:creationId xmlns:a16="http://schemas.microsoft.com/office/drawing/2014/main" id="{81F7F184-B48D-4FFA-B7FC-9D7506926C79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B92B93-0C26-42BE-A49C-17CC94CE7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1" name="Picture 2" descr="logo-brightspace - Human eSources">
            <a:extLst>
              <a:ext uri="{FF2B5EF4-FFF2-40B4-BE49-F238E27FC236}">
                <a16:creationId xmlns:a16="http://schemas.microsoft.com/office/drawing/2014/main" id="{56C12D96-E883-4296-A7B4-E6FE71AD2F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4384"/>
          <a:stretch/>
        </p:blipFill>
        <p:spPr bwMode="auto">
          <a:xfrm>
            <a:off x="10429103" y="90311"/>
            <a:ext cx="1260389" cy="13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7cf6444-5f82-42a3-85c6-b0593566b011_1_DESKTOP">
            <a:extLst>
              <a:ext uri="{FF2B5EF4-FFF2-40B4-BE49-F238E27FC236}">
                <a16:creationId xmlns:a16="http://schemas.microsoft.com/office/drawing/2014/main" id="{4EBFB980-4BCE-4B8F-9C4C-80872885A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74" y="1005047"/>
            <a:ext cx="6244093" cy="4674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A2B3249-7674-4506-AC32-504B03220B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103" y="5350280"/>
            <a:ext cx="1659255" cy="135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18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B2A222-F41B-4A8C-A9D2-1861CA4D0959}"/>
              </a:ext>
            </a:extLst>
          </p:cNvPr>
          <p:cNvSpPr/>
          <p:nvPr/>
        </p:nvSpPr>
        <p:spPr>
          <a:xfrm>
            <a:off x="355600" y="1574800"/>
            <a:ext cx="11599333" cy="25230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295CAD-06CC-42E8-82EF-C2E83616C489}"/>
              </a:ext>
            </a:extLst>
          </p:cNvPr>
          <p:cNvSpPr/>
          <p:nvPr/>
        </p:nvSpPr>
        <p:spPr>
          <a:xfrm>
            <a:off x="610204" y="3429000"/>
            <a:ext cx="11599333" cy="25230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Wave 7">
            <a:extLst>
              <a:ext uri="{FF2B5EF4-FFF2-40B4-BE49-F238E27FC236}">
                <a16:creationId xmlns:a16="http://schemas.microsoft.com/office/drawing/2014/main" id="{568FA1A4-3716-4592-BCAD-84A80082B8C1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ave 8">
            <a:extLst>
              <a:ext uri="{FF2B5EF4-FFF2-40B4-BE49-F238E27FC236}">
                <a16:creationId xmlns:a16="http://schemas.microsoft.com/office/drawing/2014/main" id="{81F7F184-B48D-4FFA-B7FC-9D7506926C79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B92B93-0C26-42BE-A49C-17CC94CE7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1" name="Picture 2" descr="logo-brightspace - Human eSources">
            <a:extLst>
              <a:ext uri="{FF2B5EF4-FFF2-40B4-BE49-F238E27FC236}">
                <a16:creationId xmlns:a16="http://schemas.microsoft.com/office/drawing/2014/main" id="{56C12D96-E883-4296-A7B4-E6FE71AD2F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4384"/>
          <a:stretch/>
        </p:blipFill>
        <p:spPr bwMode="auto">
          <a:xfrm>
            <a:off x="10429103" y="90311"/>
            <a:ext cx="1260389" cy="13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d7cf6444-5f82-42a3-85c6-b0593566b011_3_DESKTOP">
            <a:extLst>
              <a:ext uri="{FF2B5EF4-FFF2-40B4-BE49-F238E27FC236}">
                <a16:creationId xmlns:a16="http://schemas.microsoft.com/office/drawing/2014/main" id="{832937A5-385C-4587-BD74-CB6D262F0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9790" y="905933"/>
            <a:ext cx="6561527" cy="4911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492E48A-D03C-4257-BE87-8B415D156C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103" y="5350280"/>
            <a:ext cx="1659255" cy="135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2316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B2A222-F41B-4A8C-A9D2-1861CA4D0959}"/>
              </a:ext>
            </a:extLst>
          </p:cNvPr>
          <p:cNvSpPr/>
          <p:nvPr/>
        </p:nvSpPr>
        <p:spPr>
          <a:xfrm>
            <a:off x="355600" y="1574800"/>
            <a:ext cx="11599333" cy="25230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295CAD-06CC-42E8-82EF-C2E83616C489}"/>
              </a:ext>
            </a:extLst>
          </p:cNvPr>
          <p:cNvSpPr/>
          <p:nvPr/>
        </p:nvSpPr>
        <p:spPr>
          <a:xfrm>
            <a:off x="610204" y="3429000"/>
            <a:ext cx="11599333" cy="25230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Wave 7">
            <a:extLst>
              <a:ext uri="{FF2B5EF4-FFF2-40B4-BE49-F238E27FC236}">
                <a16:creationId xmlns:a16="http://schemas.microsoft.com/office/drawing/2014/main" id="{568FA1A4-3716-4592-BCAD-84A80082B8C1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Wave 8">
            <a:extLst>
              <a:ext uri="{FF2B5EF4-FFF2-40B4-BE49-F238E27FC236}">
                <a16:creationId xmlns:a16="http://schemas.microsoft.com/office/drawing/2014/main" id="{81F7F184-B48D-4FFA-B7FC-9D7506926C79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B92B93-0C26-42BE-A49C-17CC94CE7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1" name="Picture 2" descr="logo-brightspace - Human eSources">
            <a:extLst>
              <a:ext uri="{FF2B5EF4-FFF2-40B4-BE49-F238E27FC236}">
                <a16:creationId xmlns:a16="http://schemas.microsoft.com/office/drawing/2014/main" id="{56C12D96-E883-4296-A7B4-E6FE71AD2F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4384"/>
          <a:stretch/>
        </p:blipFill>
        <p:spPr bwMode="auto">
          <a:xfrm>
            <a:off x="10429103" y="90311"/>
            <a:ext cx="1260389" cy="13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F167AB8-7ADE-4655-A3EC-A5EE91A231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1511" y="1256019"/>
            <a:ext cx="8897592" cy="5353797"/>
          </a:xfrm>
          <a:prstGeom prst="rect">
            <a:avLst/>
          </a:prstGeom>
        </p:spPr>
      </p:pic>
      <p:pic>
        <p:nvPicPr>
          <p:cNvPr id="12" name="Picture 12" descr="Phone Call icon - Free Download PNG &amp; SVG | Streamline">
            <a:extLst>
              <a:ext uri="{FF2B5EF4-FFF2-40B4-BE49-F238E27FC236}">
                <a16:creationId xmlns:a16="http://schemas.microsoft.com/office/drawing/2014/main" id="{609CAFB7-7748-4EFE-A8B2-EDA9938E7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694" y="-2464790"/>
            <a:ext cx="2380983" cy="2380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Line icon for message 2212543 Vector Art at Vecteezy">
            <a:extLst>
              <a:ext uri="{FF2B5EF4-FFF2-40B4-BE49-F238E27FC236}">
                <a16:creationId xmlns:a16="http://schemas.microsoft.com/office/drawing/2014/main" id="{173C0026-0891-4E7D-BDE6-E9208EF87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973" y="-2396067"/>
            <a:ext cx="3386667" cy="211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Email - Free communications icons">
            <a:extLst>
              <a:ext uri="{FF2B5EF4-FFF2-40B4-BE49-F238E27FC236}">
                <a16:creationId xmlns:a16="http://schemas.microsoft.com/office/drawing/2014/main" id="{F37CCD3E-8906-4578-866C-66D5B3A4C5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5065" y="-3138483"/>
            <a:ext cx="3386667" cy="338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D08C055-74C3-4B31-9D1F-E5720922AB4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103" y="5350280"/>
            <a:ext cx="1659255" cy="135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4420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ave 5">
            <a:extLst>
              <a:ext uri="{FF2B5EF4-FFF2-40B4-BE49-F238E27FC236}">
                <a16:creationId xmlns:a16="http://schemas.microsoft.com/office/drawing/2014/main" id="{AE630D7D-3A94-494F-B874-34014B3C6DFE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Wave 7">
            <a:extLst>
              <a:ext uri="{FF2B5EF4-FFF2-40B4-BE49-F238E27FC236}">
                <a16:creationId xmlns:a16="http://schemas.microsoft.com/office/drawing/2014/main" id="{CFDBF511-2AD8-4F60-B76D-7600FC8A2B7F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1C57669-A3AA-4529-87B3-486E366E4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2" name="Picture 2" descr="logo-brightspace - Human eSources">
            <a:extLst>
              <a:ext uri="{FF2B5EF4-FFF2-40B4-BE49-F238E27FC236}">
                <a16:creationId xmlns:a16="http://schemas.microsoft.com/office/drawing/2014/main" id="{CE095F6D-8037-441E-80BA-0D1D70BB8F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4384"/>
          <a:stretch/>
        </p:blipFill>
        <p:spPr bwMode="auto">
          <a:xfrm>
            <a:off x="10429103" y="90311"/>
            <a:ext cx="1260389" cy="13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49079F9-671F-494F-8C56-618BECFC550D}"/>
              </a:ext>
            </a:extLst>
          </p:cNvPr>
          <p:cNvSpPr txBox="1">
            <a:spLocks/>
          </p:cNvSpPr>
          <p:nvPr/>
        </p:nvSpPr>
        <p:spPr>
          <a:xfrm>
            <a:off x="543697" y="1168098"/>
            <a:ext cx="10515600" cy="726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/>
              <a:t>Outreach Report Week 2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59CF0B9-27E2-4F8F-B99D-61624EAA49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103" y="5350280"/>
            <a:ext cx="1659255" cy="135376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E59BE74-294B-4BD1-8742-7C348F36B4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335444"/>
              </p:ext>
            </p:extLst>
          </p:nvPr>
        </p:nvGraphicFramePr>
        <p:xfrm>
          <a:off x="2030823" y="2570441"/>
          <a:ext cx="8127999" cy="2476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8466995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49943024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67973272"/>
                    </a:ext>
                  </a:extLst>
                </a:gridCol>
              </a:tblGrid>
              <a:tr h="82559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rgbClr val="CDCDCD"/>
                          </a:solidFill>
                        </a:rPr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59467"/>
                  </a:ext>
                </a:extLst>
              </a:tr>
              <a:tr h="82559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Missed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496753"/>
                  </a:ext>
                </a:extLst>
              </a:tr>
              <a:tr h="82559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Failed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660070"/>
                  </a:ext>
                </a:extLst>
              </a:tr>
            </a:tbl>
          </a:graphicData>
        </a:graphic>
      </p:graphicFrame>
      <p:pic>
        <p:nvPicPr>
          <p:cNvPr id="11" name="Picture 12" descr="Phone Call icon - Free Download PNG &amp; SVG | Streamline">
            <a:extLst>
              <a:ext uri="{FF2B5EF4-FFF2-40B4-BE49-F238E27FC236}">
                <a16:creationId xmlns:a16="http://schemas.microsoft.com/office/drawing/2014/main" id="{1F826D61-7E5A-4E86-BB5C-1633A4CD2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2528" y="2588658"/>
            <a:ext cx="767392" cy="76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Line icon for message 2212543 Vector Art at Vecteezy">
            <a:extLst>
              <a:ext uri="{FF2B5EF4-FFF2-40B4-BE49-F238E27FC236}">
                <a16:creationId xmlns:a16="http://schemas.microsoft.com/office/drawing/2014/main" id="{2A91724E-68FF-42DC-870D-8F6E67FEC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6611" y="2688474"/>
            <a:ext cx="835124" cy="521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7741CB-D366-41D9-89F1-076724A3652D}"/>
              </a:ext>
            </a:extLst>
          </p:cNvPr>
          <p:cNvSpPr txBox="1"/>
          <p:nvPr/>
        </p:nvSpPr>
        <p:spPr>
          <a:xfrm rot="16200000">
            <a:off x="-1214262" y="3261810"/>
            <a:ext cx="46261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FOCUS: Assignments</a:t>
            </a:r>
          </a:p>
          <a:p>
            <a:pPr algn="ctr"/>
            <a:r>
              <a:rPr lang="en-US" sz="4000" b="1" dirty="0"/>
              <a:t>During Week 1</a:t>
            </a:r>
          </a:p>
        </p:txBody>
      </p:sp>
    </p:spTree>
    <p:extLst>
      <p:ext uri="{BB962C8B-B14F-4D97-AF65-F5344CB8AC3E}">
        <p14:creationId xmlns:p14="http://schemas.microsoft.com/office/powerpoint/2010/main" val="37669198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ave 7">
            <a:extLst>
              <a:ext uri="{FF2B5EF4-FFF2-40B4-BE49-F238E27FC236}">
                <a16:creationId xmlns:a16="http://schemas.microsoft.com/office/drawing/2014/main" id="{568FA1A4-3716-4592-BCAD-84A80082B8C1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ave 8">
            <a:extLst>
              <a:ext uri="{FF2B5EF4-FFF2-40B4-BE49-F238E27FC236}">
                <a16:creationId xmlns:a16="http://schemas.microsoft.com/office/drawing/2014/main" id="{81F7F184-B48D-4FFA-B7FC-9D7506926C79}"/>
              </a:ext>
            </a:extLst>
          </p:cNvPr>
          <p:cNvSpPr/>
          <p:nvPr/>
        </p:nvSpPr>
        <p:spPr>
          <a:xfrm>
            <a:off x="2151892" y="6109094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B92B93-0C26-42BE-A49C-17CC94CE7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026" name="Picture 2" descr="Coaching for the win - Engagement and Development | Lewis Careers">
            <a:extLst>
              <a:ext uri="{FF2B5EF4-FFF2-40B4-BE49-F238E27FC236}">
                <a16:creationId xmlns:a16="http://schemas.microsoft.com/office/drawing/2014/main" id="{7EF1DC7B-140D-4C8E-8A4D-9C2379BF41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154" y="2100161"/>
            <a:ext cx="2195277" cy="1661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253062-C78F-43D3-9E3F-F1BBC1732C38}"/>
              </a:ext>
            </a:extLst>
          </p:cNvPr>
          <p:cNvSpPr txBox="1"/>
          <p:nvPr/>
        </p:nvSpPr>
        <p:spPr>
          <a:xfrm>
            <a:off x="578379" y="2574799"/>
            <a:ext cx="19661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REFER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D2F364-76F5-4BB1-9D8B-7F5E5623908A}"/>
              </a:ext>
            </a:extLst>
          </p:cNvPr>
          <p:cNvSpPr txBox="1"/>
          <p:nvPr/>
        </p:nvSpPr>
        <p:spPr>
          <a:xfrm>
            <a:off x="2770600" y="2574799"/>
            <a:ext cx="24311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CONTACT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2E460D-A9E3-4056-9233-6ED7318359C6}"/>
              </a:ext>
            </a:extLst>
          </p:cNvPr>
          <p:cNvSpPr txBox="1"/>
          <p:nvPr/>
        </p:nvSpPr>
        <p:spPr>
          <a:xfrm>
            <a:off x="9012630" y="2329352"/>
            <a:ext cx="23718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GOAL: </a:t>
            </a:r>
          </a:p>
          <a:p>
            <a:r>
              <a:rPr lang="en-US" sz="4400" b="1" dirty="0"/>
              <a:t>SUCCESS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1342DFAE-C463-4E07-9136-4FD556842875}"/>
              </a:ext>
            </a:extLst>
          </p:cNvPr>
          <p:cNvSpPr/>
          <p:nvPr/>
        </p:nvSpPr>
        <p:spPr>
          <a:xfrm>
            <a:off x="2252748" y="2850303"/>
            <a:ext cx="491730" cy="285216"/>
          </a:xfrm>
          <a:prstGeom prst="rightArrow">
            <a:avLst/>
          </a:prstGeom>
          <a:solidFill>
            <a:srgbClr val="165787"/>
          </a:solidFill>
          <a:ln>
            <a:solidFill>
              <a:srgbClr val="1657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CBBBAB07-5A6C-4BBD-ACB7-5A361E0A57CC}"/>
              </a:ext>
            </a:extLst>
          </p:cNvPr>
          <p:cNvSpPr/>
          <p:nvPr/>
        </p:nvSpPr>
        <p:spPr>
          <a:xfrm>
            <a:off x="5133589" y="2864482"/>
            <a:ext cx="491730" cy="285216"/>
          </a:xfrm>
          <a:prstGeom prst="rightArrow">
            <a:avLst/>
          </a:prstGeom>
          <a:solidFill>
            <a:srgbClr val="165787"/>
          </a:solidFill>
          <a:ln>
            <a:solidFill>
              <a:srgbClr val="1657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8A74FEC3-E193-481B-BA72-05809DC83D8A}"/>
              </a:ext>
            </a:extLst>
          </p:cNvPr>
          <p:cNvSpPr/>
          <p:nvPr/>
        </p:nvSpPr>
        <p:spPr>
          <a:xfrm>
            <a:off x="8331761" y="2885885"/>
            <a:ext cx="491730" cy="285216"/>
          </a:xfrm>
          <a:prstGeom prst="rightArrow">
            <a:avLst/>
          </a:prstGeom>
          <a:solidFill>
            <a:srgbClr val="165787"/>
          </a:solidFill>
          <a:ln>
            <a:solidFill>
              <a:srgbClr val="1657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1C0CA1-7D14-4005-B144-2AA89C4F371C}"/>
              </a:ext>
            </a:extLst>
          </p:cNvPr>
          <p:cNvSpPr txBox="1"/>
          <p:nvPr/>
        </p:nvSpPr>
        <p:spPr>
          <a:xfrm>
            <a:off x="1456107" y="3825934"/>
            <a:ext cx="36774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Spring 2025</a:t>
            </a:r>
          </a:p>
          <a:p>
            <a:r>
              <a:rPr lang="en-US" sz="2400" b="1" dirty="0"/>
              <a:t>1,429 Students </a:t>
            </a:r>
            <a:r>
              <a:rPr lang="en-US" sz="2400" dirty="0"/>
              <a:t> </a:t>
            </a:r>
          </a:p>
          <a:p>
            <a:r>
              <a:rPr lang="en-US" sz="2400" dirty="0"/>
              <a:t>finished the term in serious </a:t>
            </a:r>
          </a:p>
          <a:p>
            <a:r>
              <a:rPr lang="en-US" sz="2400" dirty="0"/>
              <a:t>academic jeopardy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447FFE-1263-4B7D-92F4-7C7AFF65EAC3}"/>
              </a:ext>
            </a:extLst>
          </p:cNvPr>
          <p:cNvSpPr txBox="1"/>
          <p:nvPr/>
        </p:nvSpPr>
        <p:spPr>
          <a:xfrm>
            <a:off x="6894792" y="4107131"/>
            <a:ext cx="31627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142</a:t>
            </a:r>
            <a:r>
              <a:rPr lang="en-US" sz="2400" dirty="0"/>
              <a:t> of these students were referred for support</a:t>
            </a:r>
            <a:endParaRPr lang="en-US" sz="2400" b="1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519F68C-54D5-444D-B163-04B69644B6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025" y="189658"/>
            <a:ext cx="1659255" cy="1353760"/>
          </a:xfrm>
          <a:prstGeom prst="rect">
            <a:avLst/>
          </a:prstGeom>
        </p:spPr>
      </p:pic>
      <p:sp>
        <p:nvSpPr>
          <p:cNvPr id="18" name="Arrow: Right 17">
            <a:extLst>
              <a:ext uri="{FF2B5EF4-FFF2-40B4-BE49-F238E27FC236}">
                <a16:creationId xmlns:a16="http://schemas.microsoft.com/office/drawing/2014/main" id="{AAF1F47F-A201-35B8-9FB7-3E878A627667}"/>
              </a:ext>
            </a:extLst>
          </p:cNvPr>
          <p:cNvSpPr/>
          <p:nvPr/>
        </p:nvSpPr>
        <p:spPr>
          <a:xfrm>
            <a:off x="5353425" y="4289450"/>
            <a:ext cx="931405" cy="546876"/>
          </a:xfrm>
          <a:prstGeom prst="rightArrow">
            <a:avLst/>
          </a:prstGeom>
          <a:solidFill>
            <a:srgbClr val="165787"/>
          </a:solidFill>
          <a:ln>
            <a:solidFill>
              <a:srgbClr val="1657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2" descr="logo-brightspace - Human eSources">
            <a:extLst>
              <a:ext uri="{FF2B5EF4-FFF2-40B4-BE49-F238E27FC236}">
                <a16:creationId xmlns:a16="http://schemas.microsoft.com/office/drawing/2014/main" id="{324B2FD9-825E-EC8E-50AC-995CD86F37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-2469"/>
          <a:stretch/>
        </p:blipFill>
        <p:spPr bwMode="auto">
          <a:xfrm>
            <a:off x="-7461642" y="4202154"/>
            <a:ext cx="7156546" cy="1906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7AD3CF7-5839-E112-FA9D-9C343E5D26B3}"/>
              </a:ext>
            </a:extLst>
          </p:cNvPr>
          <p:cNvSpPr txBox="1"/>
          <p:nvPr/>
        </p:nvSpPr>
        <p:spPr>
          <a:xfrm>
            <a:off x="-5280194" y="5610663"/>
            <a:ext cx="52400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565A5C"/>
                </a:solidFill>
              </a:rPr>
              <a:t>Analytics Builder</a:t>
            </a:r>
          </a:p>
        </p:txBody>
      </p:sp>
    </p:spTree>
    <p:extLst>
      <p:ext uri="{BB962C8B-B14F-4D97-AF65-F5344CB8AC3E}">
        <p14:creationId xmlns:p14="http://schemas.microsoft.com/office/powerpoint/2010/main" val="2054531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24062-2B21-1520-8DF9-08912B618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ave 7">
            <a:extLst>
              <a:ext uri="{FF2B5EF4-FFF2-40B4-BE49-F238E27FC236}">
                <a16:creationId xmlns:a16="http://schemas.microsoft.com/office/drawing/2014/main" id="{5301C0B4-DA24-C0D4-85A6-43ACC457E9A7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ave 8">
            <a:extLst>
              <a:ext uri="{FF2B5EF4-FFF2-40B4-BE49-F238E27FC236}">
                <a16:creationId xmlns:a16="http://schemas.microsoft.com/office/drawing/2014/main" id="{BF344DF0-237F-4FDE-9A13-BE312A961DE0}"/>
              </a:ext>
            </a:extLst>
          </p:cNvPr>
          <p:cNvSpPr/>
          <p:nvPr/>
        </p:nvSpPr>
        <p:spPr>
          <a:xfrm>
            <a:off x="2151892" y="6109094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3D227F-C4F2-7CF0-55A5-F262DFE9F6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026" name="Picture 2" descr="Coaching for the win - Engagement and Development | Lewis Careers">
            <a:extLst>
              <a:ext uri="{FF2B5EF4-FFF2-40B4-BE49-F238E27FC236}">
                <a16:creationId xmlns:a16="http://schemas.microsoft.com/office/drawing/2014/main" id="{99969AD7-2695-8A5B-A138-109226BD88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154" y="2100161"/>
            <a:ext cx="2195277" cy="1661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6DF367-03AE-9E26-7A61-1F9F368E18C8}"/>
              </a:ext>
            </a:extLst>
          </p:cNvPr>
          <p:cNvSpPr txBox="1"/>
          <p:nvPr/>
        </p:nvSpPr>
        <p:spPr>
          <a:xfrm>
            <a:off x="578379" y="2574799"/>
            <a:ext cx="19661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REFER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75F865-9D83-1EF4-5A6D-92DDCF6BF3A8}"/>
              </a:ext>
            </a:extLst>
          </p:cNvPr>
          <p:cNvSpPr txBox="1"/>
          <p:nvPr/>
        </p:nvSpPr>
        <p:spPr>
          <a:xfrm>
            <a:off x="2770600" y="2574799"/>
            <a:ext cx="24311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CONTACT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897635-3623-3959-BD5C-4FEB57E2D1E6}"/>
              </a:ext>
            </a:extLst>
          </p:cNvPr>
          <p:cNvSpPr txBox="1"/>
          <p:nvPr/>
        </p:nvSpPr>
        <p:spPr>
          <a:xfrm>
            <a:off x="9012630" y="2329352"/>
            <a:ext cx="23718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GOAL: </a:t>
            </a:r>
          </a:p>
          <a:p>
            <a:r>
              <a:rPr lang="en-US" sz="4400" b="1" dirty="0"/>
              <a:t>SUCCESS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D45CBB08-4CBE-BAC2-E131-CE6857511FE0}"/>
              </a:ext>
            </a:extLst>
          </p:cNvPr>
          <p:cNvSpPr/>
          <p:nvPr/>
        </p:nvSpPr>
        <p:spPr>
          <a:xfrm>
            <a:off x="2252748" y="2850303"/>
            <a:ext cx="491730" cy="285216"/>
          </a:xfrm>
          <a:prstGeom prst="rightArrow">
            <a:avLst/>
          </a:prstGeom>
          <a:solidFill>
            <a:srgbClr val="165787"/>
          </a:solidFill>
          <a:ln>
            <a:solidFill>
              <a:srgbClr val="1657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FA8A79BA-E065-33B1-3189-513BAD0C86B8}"/>
              </a:ext>
            </a:extLst>
          </p:cNvPr>
          <p:cNvSpPr/>
          <p:nvPr/>
        </p:nvSpPr>
        <p:spPr>
          <a:xfrm>
            <a:off x="5133589" y="2864482"/>
            <a:ext cx="491730" cy="285216"/>
          </a:xfrm>
          <a:prstGeom prst="rightArrow">
            <a:avLst/>
          </a:prstGeom>
          <a:solidFill>
            <a:srgbClr val="165787"/>
          </a:solidFill>
          <a:ln>
            <a:solidFill>
              <a:srgbClr val="1657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07D4A5C0-172D-5F5A-FAF5-2C4AE6CBD945}"/>
              </a:ext>
            </a:extLst>
          </p:cNvPr>
          <p:cNvSpPr/>
          <p:nvPr/>
        </p:nvSpPr>
        <p:spPr>
          <a:xfrm>
            <a:off x="8331761" y="2885885"/>
            <a:ext cx="491730" cy="285216"/>
          </a:xfrm>
          <a:prstGeom prst="rightArrow">
            <a:avLst/>
          </a:prstGeom>
          <a:solidFill>
            <a:srgbClr val="165787"/>
          </a:solidFill>
          <a:ln>
            <a:solidFill>
              <a:srgbClr val="1657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859B66A-DD94-6FC9-1E94-AD528123DE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025" y="189658"/>
            <a:ext cx="1659255" cy="135376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416166-7D6E-3645-4C3F-23D8B3849211}"/>
              </a:ext>
            </a:extLst>
          </p:cNvPr>
          <p:cNvSpPr txBox="1"/>
          <p:nvPr/>
        </p:nvSpPr>
        <p:spPr>
          <a:xfrm>
            <a:off x="3583452" y="933823"/>
            <a:ext cx="502509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>
                <a:solidFill>
                  <a:srgbClr val="165787"/>
                </a:solidFill>
              </a:rPr>
              <a:t>PROACTIVE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1C0DB4-C96A-16FF-3FBB-064F62509F3D}"/>
              </a:ext>
            </a:extLst>
          </p:cNvPr>
          <p:cNvSpPr txBox="1"/>
          <p:nvPr/>
        </p:nvSpPr>
        <p:spPr>
          <a:xfrm>
            <a:off x="987958" y="2895811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/>
              <a:t>+</a:t>
            </a:r>
          </a:p>
        </p:txBody>
      </p:sp>
      <p:pic>
        <p:nvPicPr>
          <p:cNvPr id="13" name="Picture 2" descr="logo-brightspace - Human eSources">
            <a:extLst>
              <a:ext uri="{FF2B5EF4-FFF2-40B4-BE49-F238E27FC236}">
                <a16:creationId xmlns:a16="http://schemas.microsoft.com/office/drawing/2014/main" id="{8EB3E1C4-731C-64D5-8EC6-2F5B2D01CD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-2469"/>
          <a:stretch/>
        </p:blipFill>
        <p:spPr bwMode="auto">
          <a:xfrm>
            <a:off x="407905" y="3838079"/>
            <a:ext cx="7156546" cy="1906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D6887CC-0E14-C78A-4C5C-D2EE0D924E26}"/>
              </a:ext>
            </a:extLst>
          </p:cNvPr>
          <p:cNvSpPr txBox="1"/>
          <p:nvPr/>
        </p:nvSpPr>
        <p:spPr>
          <a:xfrm>
            <a:off x="2498613" y="5195255"/>
            <a:ext cx="52400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565A5C"/>
                </a:solidFill>
              </a:rPr>
              <a:t>Analytics Builder</a:t>
            </a:r>
          </a:p>
        </p:txBody>
      </p:sp>
    </p:spTree>
    <p:extLst>
      <p:ext uri="{BB962C8B-B14F-4D97-AF65-F5344CB8AC3E}">
        <p14:creationId xmlns:p14="http://schemas.microsoft.com/office/powerpoint/2010/main" val="29195738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ave 7">
            <a:extLst>
              <a:ext uri="{FF2B5EF4-FFF2-40B4-BE49-F238E27FC236}">
                <a16:creationId xmlns:a16="http://schemas.microsoft.com/office/drawing/2014/main" id="{568FA1A4-3716-4592-BCAD-84A80082B8C1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ave 8">
            <a:extLst>
              <a:ext uri="{FF2B5EF4-FFF2-40B4-BE49-F238E27FC236}">
                <a16:creationId xmlns:a16="http://schemas.microsoft.com/office/drawing/2014/main" id="{81F7F184-B48D-4FFA-B7FC-9D7506926C79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B92B93-0C26-42BE-A49C-17CC94CE7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1" name="Picture 2" descr="logo-brightspace - Human eSources">
            <a:extLst>
              <a:ext uri="{FF2B5EF4-FFF2-40B4-BE49-F238E27FC236}">
                <a16:creationId xmlns:a16="http://schemas.microsoft.com/office/drawing/2014/main" id="{56C12D96-E883-4296-A7B4-E6FE71AD2F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4384"/>
          <a:stretch/>
        </p:blipFill>
        <p:spPr bwMode="auto">
          <a:xfrm>
            <a:off x="10429103" y="90311"/>
            <a:ext cx="1260389" cy="13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D0CC98-AA67-4334-BD7D-AB2A29084D22}"/>
              </a:ext>
            </a:extLst>
          </p:cNvPr>
          <p:cNvSpPr txBox="1"/>
          <p:nvPr/>
        </p:nvSpPr>
        <p:spPr>
          <a:xfrm>
            <a:off x="502508" y="2576721"/>
            <a:ext cx="731289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/>
              <a:t>Absences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/>
              <a:t>Late Assignments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/>
              <a:t>Failed Assignments, tests etc.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DADFBBFA-DBD9-43D9-B350-FF51BB620731}"/>
              </a:ext>
            </a:extLst>
          </p:cNvPr>
          <p:cNvSpPr/>
          <p:nvPr/>
        </p:nvSpPr>
        <p:spPr>
          <a:xfrm>
            <a:off x="6510936" y="3204121"/>
            <a:ext cx="1631093" cy="800100"/>
          </a:xfrm>
          <a:prstGeom prst="rightArrow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ADF7CF-6D2F-44F7-BDC1-73B0027CACBD}"/>
              </a:ext>
            </a:extLst>
          </p:cNvPr>
          <p:cNvSpPr txBox="1"/>
          <p:nvPr/>
        </p:nvSpPr>
        <p:spPr>
          <a:xfrm>
            <a:off x="8553450" y="2032309"/>
            <a:ext cx="3371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Timely Predictive Identification of students who are going to struggle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D237F0-7758-46D0-9E19-7E53A017BCDE}"/>
              </a:ext>
            </a:extLst>
          </p:cNvPr>
          <p:cNvSpPr txBox="1"/>
          <p:nvPr/>
        </p:nvSpPr>
        <p:spPr>
          <a:xfrm>
            <a:off x="3318933" y="1102966"/>
            <a:ext cx="55541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565A5C"/>
                </a:solidFill>
              </a:rPr>
              <a:t>Analytics Builder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4771580-A106-475D-A246-E7CF9A6D4B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103" y="5350280"/>
            <a:ext cx="1659255" cy="135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8134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ave 7">
            <a:extLst>
              <a:ext uri="{FF2B5EF4-FFF2-40B4-BE49-F238E27FC236}">
                <a16:creationId xmlns:a16="http://schemas.microsoft.com/office/drawing/2014/main" id="{568FA1A4-3716-4592-BCAD-84A80082B8C1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ave 8">
            <a:extLst>
              <a:ext uri="{FF2B5EF4-FFF2-40B4-BE49-F238E27FC236}">
                <a16:creationId xmlns:a16="http://schemas.microsoft.com/office/drawing/2014/main" id="{81F7F184-B48D-4FFA-B7FC-9D7506926C79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B92B93-0C26-42BE-A49C-17CC94CE7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1" name="Picture 2" descr="logo-brightspace - Human eSources">
            <a:extLst>
              <a:ext uri="{FF2B5EF4-FFF2-40B4-BE49-F238E27FC236}">
                <a16:creationId xmlns:a16="http://schemas.microsoft.com/office/drawing/2014/main" id="{56C12D96-E883-4296-A7B4-E6FE71AD2F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4384"/>
          <a:stretch/>
        </p:blipFill>
        <p:spPr bwMode="auto">
          <a:xfrm>
            <a:off x="10429103" y="90311"/>
            <a:ext cx="1260389" cy="13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D0CC98-AA67-4334-BD7D-AB2A29084D22}"/>
              </a:ext>
            </a:extLst>
          </p:cNvPr>
          <p:cNvSpPr txBox="1"/>
          <p:nvPr/>
        </p:nvSpPr>
        <p:spPr>
          <a:xfrm>
            <a:off x="317930" y="2790066"/>
            <a:ext cx="66412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b="1" dirty="0"/>
              <a:t>Missed Class A 3 times in a row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b="1" dirty="0"/>
              <a:t>Failed Quiz Class 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b="1" dirty="0"/>
              <a:t>Paper in Class C has not been turned in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DADFBBFA-DBD9-43D9-B350-FF51BB620731}"/>
              </a:ext>
            </a:extLst>
          </p:cNvPr>
          <p:cNvSpPr/>
          <p:nvPr/>
        </p:nvSpPr>
        <p:spPr>
          <a:xfrm>
            <a:off x="6510936" y="3204121"/>
            <a:ext cx="1631093" cy="800100"/>
          </a:xfrm>
          <a:prstGeom prst="rightArrow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ADF7CF-6D2F-44F7-BDC1-73B0027CACBD}"/>
              </a:ext>
            </a:extLst>
          </p:cNvPr>
          <p:cNvSpPr txBox="1"/>
          <p:nvPr/>
        </p:nvSpPr>
        <p:spPr>
          <a:xfrm>
            <a:off x="8553450" y="2032309"/>
            <a:ext cx="3371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Timely Predictive Identification of students who are going to struggle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7F772E-85BB-40A2-B74D-B11A1A8832A1}"/>
              </a:ext>
            </a:extLst>
          </p:cNvPr>
          <p:cNvSpPr txBox="1"/>
          <p:nvPr/>
        </p:nvSpPr>
        <p:spPr>
          <a:xfrm rot="20439029">
            <a:off x="1294324" y="1611267"/>
            <a:ext cx="1841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Week 4: 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5D01CE-E4BF-4E25-908C-E52614ABA9B7}"/>
              </a:ext>
            </a:extLst>
          </p:cNvPr>
          <p:cNvSpPr txBox="1"/>
          <p:nvPr/>
        </p:nvSpPr>
        <p:spPr>
          <a:xfrm>
            <a:off x="3318933" y="1102966"/>
            <a:ext cx="55541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565A5C"/>
                </a:solidFill>
              </a:rPr>
              <a:t>Analytics Builder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5B55D43-EE6A-440F-A0D0-1AE34A7AF7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103" y="5350280"/>
            <a:ext cx="1659255" cy="135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0944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B2A222-F41B-4A8C-A9D2-1861CA4D0959}"/>
              </a:ext>
            </a:extLst>
          </p:cNvPr>
          <p:cNvSpPr/>
          <p:nvPr/>
        </p:nvSpPr>
        <p:spPr>
          <a:xfrm>
            <a:off x="355600" y="1574800"/>
            <a:ext cx="11599333" cy="25230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295CAD-06CC-42E8-82EF-C2E83616C489}"/>
              </a:ext>
            </a:extLst>
          </p:cNvPr>
          <p:cNvSpPr/>
          <p:nvPr/>
        </p:nvSpPr>
        <p:spPr>
          <a:xfrm>
            <a:off x="610204" y="3429000"/>
            <a:ext cx="11599333" cy="25230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Wave 7">
            <a:extLst>
              <a:ext uri="{FF2B5EF4-FFF2-40B4-BE49-F238E27FC236}">
                <a16:creationId xmlns:a16="http://schemas.microsoft.com/office/drawing/2014/main" id="{568FA1A4-3716-4592-BCAD-84A80082B8C1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ave 8">
            <a:extLst>
              <a:ext uri="{FF2B5EF4-FFF2-40B4-BE49-F238E27FC236}">
                <a16:creationId xmlns:a16="http://schemas.microsoft.com/office/drawing/2014/main" id="{81F7F184-B48D-4FFA-B7FC-9D7506926C79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B92B93-0C26-42BE-A49C-17CC94CE7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1" name="Picture 2" descr="logo-brightspace - Human eSources">
            <a:extLst>
              <a:ext uri="{FF2B5EF4-FFF2-40B4-BE49-F238E27FC236}">
                <a16:creationId xmlns:a16="http://schemas.microsoft.com/office/drawing/2014/main" id="{56C12D96-E883-4296-A7B4-E6FE71AD2F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4384"/>
          <a:stretch/>
        </p:blipFill>
        <p:spPr bwMode="auto">
          <a:xfrm>
            <a:off x="10429103" y="90311"/>
            <a:ext cx="1260389" cy="13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73F3C07-30A5-4A61-AF16-C46536B461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0520" y="1180786"/>
            <a:ext cx="9030960" cy="449642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4D921F0-AC0B-423D-9973-5FFA14AC2D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103" y="5350280"/>
            <a:ext cx="1659255" cy="135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6618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ave 5">
            <a:extLst>
              <a:ext uri="{FF2B5EF4-FFF2-40B4-BE49-F238E27FC236}">
                <a16:creationId xmlns:a16="http://schemas.microsoft.com/office/drawing/2014/main" id="{AE630D7D-3A94-494F-B874-34014B3C6DFE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Wave 7">
            <a:extLst>
              <a:ext uri="{FF2B5EF4-FFF2-40B4-BE49-F238E27FC236}">
                <a16:creationId xmlns:a16="http://schemas.microsoft.com/office/drawing/2014/main" id="{CFDBF511-2AD8-4F60-B76D-7600FC8A2B7F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1C57669-A3AA-4529-87B3-486E366E4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2" name="Picture 2" descr="logo-brightspace - Human eSources">
            <a:extLst>
              <a:ext uri="{FF2B5EF4-FFF2-40B4-BE49-F238E27FC236}">
                <a16:creationId xmlns:a16="http://schemas.microsoft.com/office/drawing/2014/main" id="{CE095F6D-8037-441E-80BA-0D1D70BB8F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4384"/>
          <a:stretch/>
        </p:blipFill>
        <p:spPr bwMode="auto">
          <a:xfrm>
            <a:off x="10429103" y="90311"/>
            <a:ext cx="1260389" cy="13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49079F9-671F-494F-8C56-618BECFC550D}"/>
              </a:ext>
            </a:extLst>
          </p:cNvPr>
          <p:cNvSpPr txBox="1">
            <a:spLocks/>
          </p:cNvSpPr>
          <p:nvPr/>
        </p:nvSpPr>
        <p:spPr>
          <a:xfrm>
            <a:off x="543697" y="1168098"/>
            <a:ext cx="10515600" cy="726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/>
              <a:t>Outreach Report Week 1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59CF0B9-27E2-4F8F-B99D-61624EAA49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103" y="5350280"/>
            <a:ext cx="1659255" cy="135376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E59BE74-294B-4BD1-8742-7C348F36B4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323683"/>
              </p:ext>
            </p:extLst>
          </p:nvPr>
        </p:nvGraphicFramePr>
        <p:xfrm>
          <a:off x="1930400" y="2204940"/>
          <a:ext cx="8127999" cy="2476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8466995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49943024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67973272"/>
                    </a:ext>
                  </a:extLst>
                </a:gridCol>
              </a:tblGrid>
              <a:tr h="82559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rgbClr val="CDCDCD"/>
                          </a:solidFill>
                        </a:rPr>
                        <a:t>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59467"/>
                  </a:ext>
                </a:extLst>
              </a:tr>
              <a:tr h="82559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224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496753"/>
                  </a:ext>
                </a:extLst>
              </a:tr>
              <a:tr h="82559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231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767147"/>
                  </a:ext>
                </a:extLst>
              </a:tr>
            </a:tbl>
          </a:graphicData>
        </a:graphic>
      </p:graphicFrame>
      <p:pic>
        <p:nvPicPr>
          <p:cNvPr id="11" name="Picture 12" descr="Phone Call icon - Free Download PNG &amp; SVG | Streamline">
            <a:extLst>
              <a:ext uri="{FF2B5EF4-FFF2-40B4-BE49-F238E27FC236}">
                <a16:creationId xmlns:a16="http://schemas.microsoft.com/office/drawing/2014/main" id="{1F826D61-7E5A-4E86-BB5C-1633A4CD2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303" y="2210973"/>
            <a:ext cx="767392" cy="76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Line icon for message 2212543 Vector Art at Vecteezy">
            <a:extLst>
              <a:ext uri="{FF2B5EF4-FFF2-40B4-BE49-F238E27FC236}">
                <a16:creationId xmlns:a16="http://schemas.microsoft.com/office/drawing/2014/main" id="{2A91724E-68FF-42DC-870D-8F6E67FEC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0478" y="2333692"/>
            <a:ext cx="835124" cy="521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7741CB-D366-41D9-89F1-076724A3652D}"/>
              </a:ext>
            </a:extLst>
          </p:cNvPr>
          <p:cNvSpPr txBox="1"/>
          <p:nvPr/>
        </p:nvSpPr>
        <p:spPr>
          <a:xfrm rot="16200000">
            <a:off x="-948309" y="3303634"/>
            <a:ext cx="40942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FOCUS: Absences</a:t>
            </a:r>
          </a:p>
        </p:txBody>
      </p:sp>
    </p:spTree>
    <p:extLst>
      <p:ext uri="{BB962C8B-B14F-4D97-AF65-F5344CB8AC3E}">
        <p14:creationId xmlns:p14="http://schemas.microsoft.com/office/powerpoint/2010/main" val="20077886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ave 5">
            <a:extLst>
              <a:ext uri="{FF2B5EF4-FFF2-40B4-BE49-F238E27FC236}">
                <a16:creationId xmlns:a16="http://schemas.microsoft.com/office/drawing/2014/main" id="{AE630D7D-3A94-494F-B874-34014B3C6DFE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Wave 7">
            <a:extLst>
              <a:ext uri="{FF2B5EF4-FFF2-40B4-BE49-F238E27FC236}">
                <a16:creationId xmlns:a16="http://schemas.microsoft.com/office/drawing/2014/main" id="{CFDBF511-2AD8-4F60-B76D-7600FC8A2B7F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1C57669-A3AA-4529-87B3-486E366E4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12" name="Picture 2" descr="logo-brightspace - Human eSources">
            <a:extLst>
              <a:ext uri="{FF2B5EF4-FFF2-40B4-BE49-F238E27FC236}">
                <a16:creationId xmlns:a16="http://schemas.microsoft.com/office/drawing/2014/main" id="{CE095F6D-8037-441E-80BA-0D1D70BB8F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4384"/>
          <a:stretch/>
        </p:blipFill>
        <p:spPr bwMode="auto">
          <a:xfrm>
            <a:off x="10429103" y="90311"/>
            <a:ext cx="1260389" cy="13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49079F9-671F-494F-8C56-618BECFC550D}"/>
              </a:ext>
            </a:extLst>
          </p:cNvPr>
          <p:cNvSpPr txBox="1">
            <a:spLocks/>
          </p:cNvSpPr>
          <p:nvPr/>
        </p:nvSpPr>
        <p:spPr>
          <a:xfrm>
            <a:off x="543697" y="1168098"/>
            <a:ext cx="10515600" cy="726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/>
              <a:t>Key Student Challenges Identified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59CF0B9-27E2-4F8F-B99D-61624EAA49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103" y="5350280"/>
            <a:ext cx="1659255" cy="135376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F1F60C5-995F-4B48-9CA3-BBAECFCEC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8623" y="2345151"/>
            <a:ext cx="6509954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Student or family health issues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Personal circumstances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Work schedule conflicts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Logistical confusion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Technology issues</a:t>
            </a:r>
          </a:p>
        </p:txBody>
      </p:sp>
    </p:spTree>
    <p:extLst>
      <p:ext uri="{BB962C8B-B14F-4D97-AF65-F5344CB8AC3E}">
        <p14:creationId xmlns:p14="http://schemas.microsoft.com/office/powerpoint/2010/main" val="7125275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ave 5">
            <a:extLst>
              <a:ext uri="{FF2B5EF4-FFF2-40B4-BE49-F238E27FC236}">
                <a16:creationId xmlns:a16="http://schemas.microsoft.com/office/drawing/2014/main" id="{AE630D7D-3A94-494F-B874-34014B3C6DFE}"/>
              </a:ext>
            </a:extLst>
          </p:cNvPr>
          <p:cNvSpPr/>
          <p:nvPr/>
        </p:nvSpPr>
        <p:spPr>
          <a:xfrm>
            <a:off x="2133599" y="447627"/>
            <a:ext cx="7924800" cy="418911"/>
          </a:xfrm>
          <a:prstGeom prst="wave">
            <a:avLst/>
          </a:prstGeom>
          <a:solidFill>
            <a:srgbClr val="1657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Wave 7">
            <a:extLst>
              <a:ext uri="{FF2B5EF4-FFF2-40B4-BE49-F238E27FC236}">
                <a16:creationId xmlns:a16="http://schemas.microsoft.com/office/drawing/2014/main" id="{CFDBF511-2AD8-4F60-B76D-7600FC8A2B7F}"/>
              </a:ext>
            </a:extLst>
          </p:cNvPr>
          <p:cNvSpPr/>
          <p:nvPr/>
        </p:nvSpPr>
        <p:spPr>
          <a:xfrm>
            <a:off x="2133599" y="5817705"/>
            <a:ext cx="7924800" cy="418911"/>
          </a:xfrm>
          <a:prstGeom prst="wave">
            <a:avLst/>
          </a:prstGeom>
          <a:solidFill>
            <a:srgbClr val="F15523"/>
          </a:solidFill>
          <a:ln>
            <a:solidFill>
              <a:srgbClr val="F155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84B16E7-8AF3-6503-3D36-C17882CD8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028" y="2644170"/>
            <a:ext cx="923394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Earlier insight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More intentional outreach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Better support for students when it matters most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18E88B-DE1F-6394-997B-E9A6E64E38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39" y="-13251"/>
            <a:ext cx="2232725" cy="1269270"/>
          </a:xfrm>
          <a:prstGeom prst="rect">
            <a:avLst/>
          </a:prstGeom>
        </p:spPr>
      </p:pic>
      <p:pic>
        <p:nvPicPr>
          <p:cNvPr id="5" name="Picture 2" descr="logo-brightspace - Human eSources">
            <a:extLst>
              <a:ext uri="{FF2B5EF4-FFF2-40B4-BE49-F238E27FC236}">
                <a16:creationId xmlns:a16="http://schemas.microsoft.com/office/drawing/2014/main" id="{81721694-9F42-EFB5-B8D1-8067790755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4384"/>
          <a:stretch/>
        </p:blipFill>
        <p:spPr bwMode="auto">
          <a:xfrm>
            <a:off x="10429103" y="90311"/>
            <a:ext cx="1260389" cy="13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7B32DE-FED3-D656-C6F7-96C4CB612A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103" y="5350280"/>
            <a:ext cx="1659255" cy="135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2317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3175</TotalTime>
  <Words>226</Words>
  <Application>Microsoft Office PowerPoint</Application>
  <PresentationFormat>Widescreen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 D. Hill</dc:creator>
  <cp:lastModifiedBy>Brandon Hill</cp:lastModifiedBy>
  <cp:revision>28</cp:revision>
  <dcterms:created xsi:type="dcterms:W3CDTF">2025-12-02T18:54:23Z</dcterms:created>
  <dcterms:modified xsi:type="dcterms:W3CDTF">2026-01-26T21:41:12Z</dcterms:modified>
</cp:coreProperties>
</file>