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7" r:id="rId9"/>
    <p:sldId id="258" r:id="rId10"/>
    <p:sldId id="259" r:id="rId11"/>
    <p:sldId id="26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ton Williams" initials="CW" lastIdx="1" clrIdx="0">
    <p:extLst>
      <p:ext uri="{19B8F6BF-5375-455C-9EA6-DF929625EA0E}">
        <p15:presenceInfo xmlns:p15="http://schemas.microsoft.com/office/powerpoint/2012/main" userId="S-1-5-21-1417001333-1708537768-1343024091-165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13T12:48:08.12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pIrzuYIv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AB4C-E051-459D-BA5B-565AFB6F5A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McLennan Community College Police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BAC27-2A15-4C35-B18E-3224AECAA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and Training for Campus Safety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5B56E-2A91-466F-B8D3-970B4900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96" y="4554237"/>
            <a:ext cx="4069659" cy="184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A36C-90F4-47B1-AA1E-16688B38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2313-84A7-4E30-84E6-FD4AC99A9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3359"/>
            <a:ext cx="10018713" cy="3777842"/>
          </a:xfrm>
        </p:spPr>
        <p:txBody>
          <a:bodyPr>
            <a:normAutofit/>
          </a:bodyPr>
          <a:lstStyle/>
          <a:p>
            <a:r>
              <a:rPr lang="en-US" dirty="0"/>
              <a:t>2022 Active Shooter Training at MCC- 2 Classes </a:t>
            </a:r>
          </a:p>
          <a:p>
            <a:r>
              <a:rPr lang="en-US" dirty="0"/>
              <a:t>2022 5 Members of the MCC Police Department participated at Baylor University in a full scale active shooter exercise. 12 different agencies participated. </a:t>
            </a:r>
          </a:p>
          <a:p>
            <a:r>
              <a:rPr lang="en-US" dirty="0"/>
              <a:t>Officers have been trained in CPR, Stop the Bleed</a:t>
            </a:r>
          </a:p>
          <a:p>
            <a:r>
              <a:rPr lang="en-US" dirty="0"/>
              <a:t>Rave Guardian</a:t>
            </a:r>
          </a:p>
          <a:p>
            <a:r>
              <a:rPr lang="en-US" dirty="0" err="1"/>
              <a:t>Evertel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9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F228-3E80-4673-B322-2565DF27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24288"/>
            <a:ext cx="10018713" cy="762288"/>
          </a:xfrm>
        </p:spPr>
        <p:txBody>
          <a:bodyPr/>
          <a:lstStyle/>
          <a:p>
            <a:r>
              <a:rPr lang="en-US" dirty="0"/>
              <a:t>Safety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EE2C3-5AD6-4089-8424-D606AC09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86576"/>
            <a:ext cx="10018713" cy="4804625"/>
          </a:xfrm>
        </p:spPr>
        <p:txBody>
          <a:bodyPr>
            <a:normAutofit/>
          </a:bodyPr>
          <a:lstStyle/>
          <a:p>
            <a:r>
              <a:rPr lang="en-US" dirty="0"/>
              <a:t>All MCC Patrol Units have breaching kits.</a:t>
            </a:r>
          </a:p>
          <a:p>
            <a:r>
              <a:rPr lang="en-US" dirty="0"/>
              <a:t> Call Boxes </a:t>
            </a:r>
          </a:p>
          <a:p>
            <a:r>
              <a:rPr lang="en-US" dirty="0"/>
              <a:t>ID Access Cards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Threat assessments of buildings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912F0-FB7B-4D5E-93A4-72F8BE679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05" y="1128332"/>
            <a:ext cx="4201065" cy="2300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9479A-B075-4DD4-B001-CC65FEF2B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09" y="2769618"/>
            <a:ext cx="4191000" cy="21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F7CD-03A3-4E9B-BD7F-80EF1D99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015069"/>
          </a:xfrm>
        </p:spPr>
        <p:txBody>
          <a:bodyPr>
            <a:normAutofit/>
          </a:bodyPr>
          <a:lstStyle/>
          <a:p>
            <a:r>
              <a:rPr lang="en-US" dirty="0"/>
              <a:t>Rock Valley College Active Shooter 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9EBD1-439B-464B-B80C-7F931FB8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15069"/>
            <a:ext cx="10018713" cy="494111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https://www.youtube.com/watch?v=ppIrzuYIvDk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6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F285-926E-434B-B1DB-2CD11294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246" y="151002"/>
            <a:ext cx="9556778" cy="1057013"/>
          </a:xfrm>
        </p:spPr>
        <p:txBody>
          <a:bodyPr/>
          <a:lstStyle/>
          <a:p>
            <a:r>
              <a:rPr lang="en-US" dirty="0"/>
              <a:t>Active Shooter Incidents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B49A9B-2241-44F0-884C-49765D9DD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310" y="1208015"/>
            <a:ext cx="8514826" cy="5649985"/>
          </a:xfrm>
        </p:spPr>
      </p:pic>
    </p:spTree>
    <p:extLst>
      <p:ext uri="{BB962C8B-B14F-4D97-AF65-F5344CB8AC3E}">
        <p14:creationId xmlns:p14="http://schemas.microsoft.com/office/powerpoint/2010/main" val="184837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8560-21E2-4E14-8873-7EDEEDEC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67" y="151003"/>
            <a:ext cx="9649057" cy="1031846"/>
          </a:xfrm>
        </p:spPr>
        <p:txBody>
          <a:bodyPr>
            <a:normAutofit/>
          </a:bodyPr>
          <a:lstStyle/>
          <a:p>
            <a:r>
              <a:rPr lang="en-US" dirty="0"/>
              <a:t>Active Shooter Incidents by Month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B1B81-A5BE-4AE9-885D-AEE465750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080" y="1182849"/>
            <a:ext cx="8951053" cy="5142450"/>
          </a:xfrm>
        </p:spPr>
      </p:pic>
    </p:spTree>
    <p:extLst>
      <p:ext uri="{BB962C8B-B14F-4D97-AF65-F5344CB8AC3E}">
        <p14:creationId xmlns:p14="http://schemas.microsoft.com/office/powerpoint/2010/main" val="17543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301AB-CA6D-4E11-BDB6-4170A20F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695" y="167781"/>
            <a:ext cx="8707773" cy="1048624"/>
          </a:xfrm>
        </p:spPr>
        <p:txBody>
          <a:bodyPr/>
          <a:lstStyle/>
          <a:p>
            <a:r>
              <a:rPr lang="en-US" dirty="0"/>
              <a:t>Active Shooter Incidents by Day of Week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E7C42D-B3E5-43FF-B85E-8461412DB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635" y="1291905"/>
            <a:ext cx="9118833" cy="5150840"/>
          </a:xfrm>
        </p:spPr>
      </p:pic>
    </p:spTree>
    <p:extLst>
      <p:ext uri="{BB962C8B-B14F-4D97-AF65-F5344CB8AC3E}">
        <p14:creationId xmlns:p14="http://schemas.microsoft.com/office/powerpoint/2010/main" val="243756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C096-E393-45A5-8F3B-75B0B598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080" y="151002"/>
            <a:ext cx="9093666" cy="1551963"/>
          </a:xfrm>
        </p:spPr>
        <p:txBody>
          <a:bodyPr/>
          <a:lstStyle/>
          <a:p>
            <a:r>
              <a:rPr lang="en-US" dirty="0"/>
              <a:t>Active Shooter Incidents by Time of 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E550AE-E5C9-42F8-B635-307901848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081" y="1451295"/>
            <a:ext cx="8925884" cy="4949505"/>
          </a:xfrm>
        </p:spPr>
      </p:pic>
    </p:spTree>
    <p:extLst>
      <p:ext uri="{BB962C8B-B14F-4D97-AF65-F5344CB8AC3E}">
        <p14:creationId xmlns:p14="http://schemas.microsoft.com/office/powerpoint/2010/main" val="145893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741C-1A14-4EDD-BC84-DB0D2C6E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806" y="209726"/>
            <a:ext cx="8095376" cy="1182846"/>
          </a:xfrm>
        </p:spPr>
        <p:txBody>
          <a:bodyPr/>
          <a:lstStyle/>
          <a:p>
            <a:r>
              <a:rPr lang="en-US" dirty="0"/>
              <a:t>The Shooters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DED94F-A60F-4FB2-B53C-BAA507337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409" y="1283515"/>
            <a:ext cx="9882232" cy="5092118"/>
          </a:xfrm>
        </p:spPr>
      </p:pic>
    </p:spTree>
    <p:extLst>
      <p:ext uri="{BB962C8B-B14F-4D97-AF65-F5344CB8AC3E}">
        <p14:creationId xmlns:p14="http://schemas.microsoft.com/office/powerpoint/2010/main" val="427195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F01F-0476-4765-A795-8CE08881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7896"/>
            <a:ext cx="10018713" cy="5184397"/>
          </a:xfrm>
        </p:spPr>
        <p:txBody>
          <a:bodyPr/>
          <a:lstStyle/>
          <a:p>
            <a:r>
              <a:rPr lang="en-US" b="1" dirty="0"/>
              <a:t>What have we done? </a:t>
            </a:r>
          </a:p>
        </p:txBody>
      </p:sp>
    </p:spTree>
    <p:extLst>
      <p:ext uri="{BB962C8B-B14F-4D97-AF65-F5344CB8AC3E}">
        <p14:creationId xmlns:p14="http://schemas.microsoft.com/office/powerpoint/2010/main" val="261422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6DE1-534A-4EE0-B0B0-84955588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593CF-23A3-47A6-B6B2-47BA7ED6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2018 Over 400 hundred classroom door locks were replaced with locks with deadbolts. Able to lock down Electronic locks (exterior) remotely</a:t>
            </a:r>
          </a:p>
          <a:p>
            <a:r>
              <a:rPr lang="en-US" dirty="0"/>
              <a:t>2018 Officers issued Radios on Waco System</a:t>
            </a:r>
          </a:p>
          <a:p>
            <a:r>
              <a:rPr lang="en-US" dirty="0"/>
              <a:t>2019 Grant – Officers issued Active Shooter Kit Level IV Plates </a:t>
            </a:r>
          </a:p>
          <a:p>
            <a:r>
              <a:rPr lang="en-US" dirty="0"/>
              <a:t>Officers being proactive </a:t>
            </a:r>
          </a:p>
        </p:txBody>
      </p:sp>
    </p:spTree>
    <p:extLst>
      <p:ext uri="{BB962C8B-B14F-4D97-AF65-F5344CB8AC3E}">
        <p14:creationId xmlns:p14="http://schemas.microsoft.com/office/powerpoint/2010/main" val="19563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CD31-08B0-41E0-BB01-6F2A60CE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E8FF4-C159-4F3B-9EE2-7A5C5D23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4301"/>
            <a:ext cx="10018713" cy="3886899"/>
          </a:xfrm>
        </p:spPr>
        <p:txBody>
          <a:bodyPr/>
          <a:lstStyle/>
          <a:p>
            <a:r>
              <a:rPr lang="en-US" dirty="0"/>
              <a:t>2019 Employee On Boarding began with Campus Safety as a session. </a:t>
            </a:r>
          </a:p>
          <a:p>
            <a:r>
              <a:rPr lang="en-US" dirty="0"/>
              <a:t>2019 Spring Break – All Police and Security Officers trained on </a:t>
            </a:r>
            <a:r>
              <a:rPr lang="en-US" dirty="0" err="1"/>
              <a:t>Alerrt</a:t>
            </a:r>
            <a:r>
              <a:rPr lang="en-US" dirty="0"/>
              <a:t> Active Shooter at MCC.</a:t>
            </a:r>
          </a:p>
          <a:p>
            <a:r>
              <a:rPr lang="en-US" dirty="0"/>
              <a:t>More cameras added approx. 350 cameras as of current.</a:t>
            </a:r>
          </a:p>
          <a:p>
            <a:r>
              <a:rPr lang="en-US" dirty="0"/>
              <a:t>Professional Development classes being offered for Active Shooter…Upcoming CRASE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10F5E-47D4-445D-99C7-86CB03DF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50" y="4389410"/>
            <a:ext cx="2867025" cy="12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42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288</TotalTime>
  <Words>227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Parallax</vt:lpstr>
      <vt:lpstr>McLennan Community College Police </vt:lpstr>
      <vt:lpstr>Active Shooter Incidents </vt:lpstr>
      <vt:lpstr>Active Shooter Incidents by Month</vt:lpstr>
      <vt:lpstr>Active Shooter Incidents by Day of Week</vt:lpstr>
      <vt:lpstr>Active Shooter Incidents by Time of Day</vt:lpstr>
      <vt:lpstr>The Shooters</vt:lpstr>
      <vt:lpstr>What have we done? </vt:lpstr>
      <vt:lpstr>Safety Features</vt:lpstr>
      <vt:lpstr>Safety Features</vt:lpstr>
      <vt:lpstr>Safety Features</vt:lpstr>
      <vt:lpstr>Safety Features</vt:lpstr>
      <vt:lpstr>Rock Valley College Active Shooter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McLennan Community College Police</dc:title>
  <dc:creator>Clayton Williams</dc:creator>
  <cp:lastModifiedBy>Clayton Williams</cp:lastModifiedBy>
  <cp:revision>24</cp:revision>
  <dcterms:created xsi:type="dcterms:W3CDTF">2022-06-06T20:35:44Z</dcterms:created>
  <dcterms:modified xsi:type="dcterms:W3CDTF">2022-06-15T16:30:24Z</dcterms:modified>
</cp:coreProperties>
</file>