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56" r:id="rId2"/>
    <p:sldId id="303" r:id="rId3"/>
    <p:sldId id="302" r:id="rId4"/>
    <p:sldId id="274" r:id="rId5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200"/>
    <a:srgbClr val="0066CC"/>
    <a:srgbClr val="003C71"/>
    <a:srgbClr val="FFFF99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365" autoAdjust="0"/>
  </p:normalViewPr>
  <p:slideViewPr>
    <p:cSldViewPr snapToGrid="0">
      <p:cViewPr varScale="1">
        <p:scale>
          <a:sx n="82" d="100"/>
          <a:sy n="82" d="100"/>
        </p:scale>
        <p:origin x="3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91D8389-3DA1-449C-A621-A8ECDAB68D4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F206275-3017-4603-8E93-D33CCB8F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41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3C10-9C5A-4A6B-9291-72E3BFD185ED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54EC4-2A25-4B4B-BDAA-60D104CB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8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0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1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39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8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4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0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5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D2340F-07CF-47B3-83B7-E7DA14C95AC8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1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1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D2340F-07CF-47B3-83B7-E7DA14C95AC8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3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690620" y="557350"/>
            <a:ext cx="10519954" cy="2296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rgbClr val="003C71"/>
                </a:solidFill>
                <a:cs typeface="Times New Roman" panose="02020603050405020304" pitchFamily="18" charset="0"/>
              </a:rPr>
              <a:t>2022-23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rgbClr val="003C71"/>
                </a:solidFill>
                <a:cs typeface="Times New Roman" panose="02020603050405020304" pitchFamily="18" charset="0"/>
              </a:rPr>
              <a:t>Annual Priorities</a:t>
            </a:r>
            <a:endParaRPr lang="en-US" sz="4800" b="1" dirty="0">
              <a:solidFill>
                <a:srgbClr val="003C71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184797" y="5131625"/>
            <a:ext cx="5531601" cy="858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4800" b="1" baseline="0">
                <a:solidFill>
                  <a:srgbClr val="003C71"/>
                </a:solidFill>
                <a:cs typeface="Times New Roman" panose="02020603050405020304" pitchFamily="18" charset="0"/>
              </a:defRPr>
            </a:lvl1pPr>
            <a:lvl2pPr marL="914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baseline="0">
                <a:solidFill>
                  <a:schemeClr val="tx2"/>
                </a:solidFill>
              </a:defRPr>
            </a:lvl2pPr>
            <a:lvl3pPr marL="1371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July 8, 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618309" y="4333039"/>
            <a:ext cx="11051177" cy="114412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Image result for mclennan community colle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38" r="-8218"/>
          <a:stretch/>
        </p:blipFill>
        <p:spPr bwMode="auto">
          <a:xfrm>
            <a:off x="2282139" y="2833597"/>
            <a:ext cx="7065416" cy="14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441" y="970118"/>
            <a:ext cx="3486687" cy="273913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934" y="975011"/>
            <a:ext cx="4136348" cy="275756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8760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A6143-ED71-4F6F-9453-4D1FD661B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What are Annual Priorities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AB6B17-BB17-4763-B72E-631A23EFF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76" y="410307"/>
            <a:ext cx="5433647" cy="3622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38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A8289-5246-4586-9E92-9BDF8F2765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BED085-13F0-4407-AC78-9ED7EE47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2022-2023 Annual Priorities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B08B-E33C-48FA-A5BA-6E67F830F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8750105" cy="402336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 Develop wrap around services to provide for our students’ basic needs in completing their academic goals at the college. (Goal I. G)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 Improve student awareness and utilization of academic and support resources both on campus and in the community. (Goal II. B)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 Strengthen dual credit partnerships for increased student success. (Goal III. A)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 Increase student enrollment in all categories and demographics through the Strategic Enrollment Plan and committees. (Goal IV. A)</a:t>
            </a:r>
          </a:p>
        </p:txBody>
      </p:sp>
    </p:spTree>
    <p:extLst>
      <p:ext uri="{BB962C8B-B14F-4D97-AF65-F5344CB8AC3E}">
        <p14:creationId xmlns:p14="http://schemas.microsoft.com/office/powerpoint/2010/main" val="213517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70488" y="4320064"/>
            <a:ext cx="11051177" cy="114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2000" cy="1398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" y="6390663"/>
            <a:ext cx="12192000" cy="143466"/>
          </a:xfrm>
          <a:prstGeom prst="rect">
            <a:avLst/>
          </a:prstGeom>
          <a:solidFill>
            <a:srgbClr val="FF5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627" y="948732"/>
            <a:ext cx="7860679" cy="52209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843808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9624</TotalTime>
  <Words>108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Franklin Gothic Book</vt:lpstr>
      <vt:lpstr>Times New Roman</vt:lpstr>
      <vt:lpstr>Retrospect</vt:lpstr>
      <vt:lpstr>PowerPoint Presentation</vt:lpstr>
      <vt:lpstr>PowerPoint Presentation</vt:lpstr>
      <vt:lpstr>2022-2023 Annual Priorities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Benson</dc:creator>
  <cp:lastModifiedBy>Laura Wichman</cp:lastModifiedBy>
  <cp:revision>479</cp:revision>
  <cp:lastPrinted>2018-07-30T16:18:50Z</cp:lastPrinted>
  <dcterms:created xsi:type="dcterms:W3CDTF">2018-07-26T20:10:18Z</dcterms:created>
  <dcterms:modified xsi:type="dcterms:W3CDTF">2022-06-30T21:57:20Z</dcterms:modified>
</cp:coreProperties>
</file>