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77" r:id="rId13"/>
    <p:sldId id="274" r:id="rId1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ichman" initials="LW" lastIdx="5" clrIdx="0">
    <p:extLst>
      <p:ext uri="{19B8F6BF-5375-455C-9EA6-DF929625EA0E}">
        <p15:presenceInfo xmlns:p15="http://schemas.microsoft.com/office/powerpoint/2012/main" userId="S-1-5-21-1417001333-1708537768-1343024091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CC"/>
    <a:srgbClr val="FFCC99"/>
    <a:srgbClr val="FF7C80"/>
    <a:srgbClr val="FFFF99"/>
    <a:srgbClr val="FF5200"/>
    <a:srgbClr val="0066CC"/>
    <a:srgbClr val="003C71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90" autoAdjust="0"/>
  </p:normalViewPr>
  <p:slideViewPr>
    <p:cSldViewPr snapToGrid="0">
      <p:cViewPr varScale="1">
        <p:scale>
          <a:sx n="68" d="100"/>
          <a:sy n="68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1D8389-3DA1-449C-A621-A8ECDAB68D4C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206275-3017-4603-8E93-D33CCB8F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3C10-9C5A-4A6B-9291-72E3BFD185E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4EC4-2A25-4B4B-BDAA-60D104CB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</a:t>
            </a:r>
            <a:r>
              <a:rPr lang="en-US" baseline="0" dirty="0"/>
              <a:t>place for honest reflection/sharing and visioning. You get out what you put into a process like this.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2340F-07CF-47B3-83B7-E7DA14C95AC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90620" y="557350"/>
            <a:ext cx="10519954" cy="229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</a:p>
          <a:p>
            <a:pPr marL="0" indent="0" algn="ctr">
              <a:buNone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Self-Evaluation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84797" y="5131625"/>
            <a:ext cx="5531601" cy="858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4800" b="1" baseline="0">
                <a:solidFill>
                  <a:srgbClr val="003C71"/>
                </a:solidFill>
                <a:cs typeface="Times New Roman" panose="02020603050405020304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September 27,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309" y="4333039"/>
            <a:ext cx="11051177" cy="114412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mage result for mclennan community colle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8218"/>
          <a:stretch/>
        </p:blipFill>
        <p:spPr bwMode="auto">
          <a:xfrm>
            <a:off x="2282139" y="2833597"/>
            <a:ext cx="7065416" cy="14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13" y="1177455"/>
            <a:ext cx="3707115" cy="24714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34" y="975011"/>
            <a:ext cx="4136348" cy="275756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8760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3C661-D494-4AF4-BEBC-21BE5AE5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476250"/>
            <a:ext cx="75819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0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A22C7-4EBB-4A61-88F1-DEA3ABAD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50" y="0"/>
            <a:ext cx="7357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Image result for mclennan community colle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8218"/>
          <a:stretch/>
        </p:blipFill>
        <p:spPr bwMode="auto">
          <a:xfrm>
            <a:off x="-465919" y="5931382"/>
            <a:ext cx="3996771" cy="7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Board’s Self-Evaluation Schedule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86563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September 27, 2022	Board’s Self-Evaluation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September 30, 2022	Evaluation opens &amp; links sent to Board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October 14, 2022	Evaluation closes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October 15-19, 2022	Results analyzed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October 20, 2022	Results sent to Board of Trustees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October 25, 2022 	Results discussed by Board</a:t>
            </a:r>
          </a:p>
        </p:txBody>
      </p:sp>
    </p:spTree>
    <p:extLst>
      <p:ext uri="{BB962C8B-B14F-4D97-AF65-F5344CB8AC3E}">
        <p14:creationId xmlns:p14="http://schemas.microsoft.com/office/powerpoint/2010/main" val="261916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0488" y="4320064"/>
            <a:ext cx="11051177" cy="11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1398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6390663"/>
            <a:ext cx="12192000" cy="143466"/>
          </a:xfrm>
          <a:prstGeom prst="rect">
            <a:avLst/>
          </a:prstGeom>
          <a:solidFill>
            <a:srgbClr val="FF5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627" y="948732"/>
            <a:ext cx="7860679" cy="52209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843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1A19B4-AEF2-4292-B896-4FF3255FB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06" y="0"/>
            <a:ext cx="8506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9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F4760-75AC-4DEB-BA21-1983DDB7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83" y="0"/>
            <a:ext cx="9692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9CFF4-0E62-4260-B7A4-4702BF53E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847725"/>
            <a:ext cx="100488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8E222-24C8-4253-B78A-71B10ED06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042987"/>
            <a:ext cx="102012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D2B936-ECA8-492F-A470-DB512805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123950"/>
            <a:ext cx="102203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677D6-DFE7-4457-A034-049F3D3D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981075"/>
            <a:ext cx="102203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9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D02AF-20B6-48F5-B8A5-1CF36FA3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0"/>
            <a:ext cx="831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3DEA3-6C81-484E-B3FA-E61CFD8C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09537"/>
            <a:ext cx="75628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91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10653</TotalTime>
  <Words>97</Words>
  <Application>Microsoft Office PowerPoint</Application>
  <PresentationFormat>Widescreen</PresentationFormat>
  <Paragraphs>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Board’s Self-Evaluation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Benson</dc:creator>
  <cp:lastModifiedBy>Laura Wichman</cp:lastModifiedBy>
  <cp:revision>538</cp:revision>
  <cp:lastPrinted>2018-07-30T16:18:50Z</cp:lastPrinted>
  <dcterms:created xsi:type="dcterms:W3CDTF">2018-07-26T20:10:18Z</dcterms:created>
  <dcterms:modified xsi:type="dcterms:W3CDTF">2022-09-27T21:02:09Z</dcterms:modified>
</cp:coreProperties>
</file>