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angolin"/>
      <p:regular r:id="rId19"/>
    </p:embeddedFont>
    <p:embeddedFont>
      <p:font typeface="Baloo 2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5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5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loo2-regular.fntdata"/><Relationship Id="rId21" Type="http://schemas.openxmlformats.org/officeDocument/2006/relationships/font" Target="fonts/Baloo2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angolin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91c7d10726_8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91c7d10726_8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920c8640ff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2920c8640ff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920c8640ff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2920c8640ff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8c30da526c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8c30da526c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8d170f10cb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8d170f10cb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920c8640f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920c8640f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920c8640f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920c8640f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920c8640f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920c8640f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920c8640ff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920c8640ff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920c8640ff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920c8640ff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920c8640f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2920c8640f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920c8640ff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2920c8640ff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920c8640ff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920c8640ff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flipH="1" rot="10800000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rect b="b" l="l" r="r" t="t"/>
              <a:pathLst>
                <a:path extrusionOk="0" h="14118" w="3285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rect b="b" l="l" r="r" t="t"/>
            <a:pathLst>
              <a:path extrusionOk="0" h="43268" w="42364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cap="flat" cmpd="sng" w="2857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rect b="b" l="l" r="r" t="t"/>
            <a:pathLst>
              <a:path extrusionOk="0" h="43268" w="42364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1"/>
          <p:cNvSpPr txBox="1"/>
          <p:nvPr>
            <p:ph hasCustomPrompt="1" type="title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/>
          <p:nvPr>
            <p:ph idx="1" type="subTitle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rect b="b" l="l" r="r" t="t"/>
            <a:pathLst>
              <a:path extrusionOk="0" h="17253" w="48078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cap="flat" cmpd="sng" w="2857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3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hasCustomPrompt="1" idx="2" type="title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/>
          <p:nvPr>
            <p:ph idx="1" type="subTitle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83" name="Google Shape;83;p13"/>
          <p:cNvSpPr txBox="1"/>
          <p:nvPr>
            <p:ph idx="3" type="subTitle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13"/>
          <p:cNvSpPr txBox="1"/>
          <p:nvPr>
            <p:ph hasCustomPrompt="1" idx="4" type="title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/>
          <p:nvPr>
            <p:ph idx="5" type="subTitle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86" name="Google Shape;86;p13"/>
          <p:cNvSpPr txBox="1"/>
          <p:nvPr>
            <p:ph idx="6" type="subTitle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7" name="Google Shape;87;p13"/>
          <p:cNvSpPr txBox="1"/>
          <p:nvPr>
            <p:ph hasCustomPrompt="1" idx="7" type="title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/>
          <p:nvPr>
            <p:ph idx="8" type="subTitle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89" name="Google Shape;89;p13"/>
          <p:cNvSpPr txBox="1"/>
          <p:nvPr>
            <p:ph idx="9" type="subTitle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0" name="Google Shape;90;p13"/>
          <p:cNvSpPr txBox="1"/>
          <p:nvPr>
            <p:ph hasCustomPrompt="1" idx="13" type="title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/>
          <p:nvPr>
            <p:ph idx="14" type="subTitle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92" name="Google Shape;92;p13"/>
          <p:cNvSpPr txBox="1"/>
          <p:nvPr>
            <p:ph idx="15" type="subTitle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hasCustomPrompt="1" type="title"/>
          </p:nvPr>
        </p:nvSpPr>
        <p:spPr>
          <a:xfrm>
            <a:off x="1351446" y="1356108"/>
            <a:ext cx="38715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/>
          <p:nvPr>
            <p:ph idx="1" type="subTitle"/>
          </p:nvPr>
        </p:nvSpPr>
        <p:spPr>
          <a:xfrm>
            <a:off x="1027783" y="2590608"/>
            <a:ext cx="4393200" cy="9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6" name="Google Shape;96;p14"/>
          <p:cNvSpPr/>
          <p:nvPr/>
        </p:nvSpPr>
        <p:spPr>
          <a:xfrm>
            <a:off x="11" y="-7050"/>
            <a:ext cx="4768588" cy="2356541"/>
          </a:xfrm>
          <a:custGeom>
            <a:rect b="b" l="l" r="r" t="t"/>
            <a:pathLst>
              <a:path extrusionOk="0" h="14118" w="3285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6981825" y="3445550"/>
            <a:ext cx="2162216" cy="1697977"/>
          </a:xfrm>
          <a:custGeom>
            <a:rect b="b" l="l" r="r" t="t"/>
            <a:pathLst>
              <a:path extrusionOk="0" h="29948" w="38136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1682300" y="539500"/>
            <a:ext cx="5779500" cy="93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7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 rot="10800000">
            <a:off x="-82975" y="933311"/>
            <a:ext cx="9309944" cy="3209964"/>
          </a:xfrm>
          <a:custGeom>
            <a:rect b="b" l="l" r="r" t="t"/>
            <a:pathLst>
              <a:path extrusionOk="0" h="17253" w="48078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cap="flat" cmpd="sng" w="2857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16"/>
          <p:cNvGrpSpPr/>
          <p:nvPr/>
        </p:nvGrpSpPr>
        <p:grpSpPr>
          <a:xfrm rot="10800000">
            <a:off x="-50" y="118"/>
            <a:ext cx="9144000" cy="3981239"/>
            <a:chOff x="-25" y="1390650"/>
            <a:chExt cx="9144000" cy="3752700"/>
          </a:xfrm>
        </p:grpSpPr>
        <p:sp>
          <p:nvSpPr>
            <p:cNvPr id="103" name="Google Shape;103;p16"/>
            <p:cNvSpPr/>
            <p:nvPr/>
          </p:nvSpPr>
          <p:spPr>
            <a:xfrm>
              <a:off x="-25" y="1390650"/>
              <a:ext cx="9143955" cy="3152727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16"/>
          <p:cNvSpPr txBox="1"/>
          <p:nvPr>
            <p:ph type="title"/>
          </p:nvPr>
        </p:nvSpPr>
        <p:spPr>
          <a:xfrm>
            <a:off x="2119950" y="549015"/>
            <a:ext cx="4904100" cy="8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" type="subTitle"/>
          </p:nvPr>
        </p:nvSpPr>
        <p:spPr>
          <a:xfrm>
            <a:off x="2307750" y="1468344"/>
            <a:ext cx="4528500" cy="9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7_1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7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109" name="Google Shape;109;p17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17"/>
          <p:cNvSpPr txBox="1"/>
          <p:nvPr>
            <p:ph type="title"/>
          </p:nvPr>
        </p:nvSpPr>
        <p:spPr>
          <a:xfrm>
            <a:off x="1093613" y="1521875"/>
            <a:ext cx="3072000" cy="8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1093613" y="2491125"/>
            <a:ext cx="2836800" cy="10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7_1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 rot="10800000">
            <a:off x="7543794" y="4385848"/>
            <a:ext cx="1600206" cy="776702"/>
          </a:xfrm>
          <a:custGeom>
            <a:rect b="b" l="l" r="r" t="t"/>
            <a:pathLst>
              <a:path extrusionOk="0" h="14118" w="3285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 rot="10800000">
            <a:off x="7" y="5"/>
            <a:ext cx="2478918" cy="800095"/>
          </a:xfrm>
          <a:custGeom>
            <a:rect b="b" l="l" r="r" t="t"/>
            <a:pathLst>
              <a:path extrusionOk="0" h="11620" w="36002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 rot="10800000">
            <a:off x="-19040" y="-38088"/>
            <a:ext cx="2421765" cy="736563"/>
          </a:xfrm>
          <a:custGeom>
            <a:rect b="b" l="l" r="r" t="t"/>
            <a:pathLst>
              <a:path extrusionOk="0" h="11620" w="36002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idx="1" type="subTitle"/>
          </p:nvPr>
        </p:nvSpPr>
        <p:spPr>
          <a:xfrm>
            <a:off x="713225" y="1164575"/>
            <a:ext cx="3702000" cy="3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8" name="Google Shape;118;p18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2" type="subTitle"/>
          </p:nvPr>
        </p:nvSpPr>
        <p:spPr>
          <a:xfrm>
            <a:off x="4729101" y="1164575"/>
            <a:ext cx="3702000" cy="3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5806000" y="1377706"/>
            <a:ext cx="2560200" cy="19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0"/>
          <p:cNvSpPr/>
          <p:nvPr/>
        </p:nvSpPr>
        <p:spPr>
          <a:xfrm rot="10800000">
            <a:off x="6438885" y="3830490"/>
            <a:ext cx="2705115" cy="1313009"/>
          </a:xfrm>
          <a:custGeom>
            <a:rect b="b" l="l" r="r" t="t"/>
            <a:pathLst>
              <a:path extrusionOk="0" h="14118" w="3285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/>
          <p:nvPr/>
        </p:nvSpPr>
        <p:spPr>
          <a:xfrm rot="10800000">
            <a:off x="7" y="5"/>
            <a:ext cx="2478918" cy="800095"/>
          </a:xfrm>
          <a:custGeom>
            <a:rect b="b" l="l" r="r" t="t"/>
            <a:pathLst>
              <a:path extrusionOk="0" h="11620" w="36002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/>
          <p:nvPr/>
        </p:nvSpPr>
        <p:spPr>
          <a:xfrm rot="10800000">
            <a:off x="-19040" y="-38088"/>
            <a:ext cx="2421765" cy="736563"/>
          </a:xfrm>
          <a:custGeom>
            <a:rect b="b" l="l" r="r" t="t"/>
            <a:pathLst>
              <a:path extrusionOk="0" h="11620" w="36002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" name="Google Shape;22;p3"/>
          <p:cNvSpPr txBox="1"/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2" type="title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/>
          <p:nvPr/>
        </p:nvSpPr>
        <p:spPr>
          <a:xfrm flipH="1">
            <a:off x="-32" y="0"/>
            <a:ext cx="930058" cy="5143479"/>
          </a:xfrm>
          <a:custGeom>
            <a:rect b="b" l="l" r="r" t="t"/>
            <a:pathLst>
              <a:path extrusionOk="0" h="34874" w="34291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 flipH="1" rot="10800000">
            <a:off x="8216068" y="0"/>
            <a:ext cx="930058" cy="5143479"/>
          </a:xfrm>
          <a:custGeom>
            <a:rect b="b" l="l" r="r" t="t"/>
            <a:pathLst>
              <a:path extrusionOk="0" h="34874" w="34291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2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133" name="Google Shape;133;p22"/>
            <p:cNvSpPr/>
            <p:nvPr/>
          </p:nvSpPr>
          <p:spPr>
            <a:xfrm>
              <a:off x="-25" y="1390650"/>
              <a:ext cx="9143955" cy="3152727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2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22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3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138" name="Google Shape;138;p23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23"/>
          <p:cNvSpPr txBox="1"/>
          <p:nvPr>
            <p:ph type="title"/>
          </p:nvPr>
        </p:nvSpPr>
        <p:spPr>
          <a:xfrm>
            <a:off x="748650" y="2949475"/>
            <a:ext cx="3736800" cy="6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1" name="Google Shape;141;p23"/>
          <p:cNvSpPr txBox="1"/>
          <p:nvPr>
            <p:ph idx="1" type="subTitle"/>
          </p:nvPr>
        </p:nvSpPr>
        <p:spPr>
          <a:xfrm>
            <a:off x="748650" y="3562063"/>
            <a:ext cx="2584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2" name="Google Shape;142;p23"/>
          <p:cNvSpPr txBox="1"/>
          <p:nvPr>
            <p:ph hasCustomPrompt="1" idx="2" type="title"/>
          </p:nvPr>
        </p:nvSpPr>
        <p:spPr>
          <a:xfrm>
            <a:off x="883500" y="1150888"/>
            <a:ext cx="1649700" cy="14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4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145" name="Google Shape;145;p24"/>
            <p:cNvSpPr/>
            <p:nvPr/>
          </p:nvSpPr>
          <p:spPr>
            <a:xfrm>
              <a:off x="-25" y="1390650"/>
              <a:ext cx="9143955" cy="3152727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24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24"/>
          <p:cNvSpPr txBox="1"/>
          <p:nvPr>
            <p:ph idx="1" type="subTitle"/>
          </p:nvPr>
        </p:nvSpPr>
        <p:spPr>
          <a:xfrm>
            <a:off x="2623184" y="1751125"/>
            <a:ext cx="3897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49" name="Google Shape;149;p24"/>
          <p:cNvSpPr txBox="1"/>
          <p:nvPr>
            <p:ph idx="2" type="subTitle"/>
          </p:nvPr>
        </p:nvSpPr>
        <p:spPr>
          <a:xfrm>
            <a:off x="2624400" y="2101579"/>
            <a:ext cx="389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0" name="Google Shape;150;p24"/>
          <p:cNvSpPr txBox="1"/>
          <p:nvPr>
            <p:ph idx="3" type="subTitle"/>
          </p:nvPr>
        </p:nvSpPr>
        <p:spPr>
          <a:xfrm>
            <a:off x="2623175" y="2922167"/>
            <a:ext cx="3897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51" name="Google Shape;151;p24"/>
          <p:cNvSpPr txBox="1"/>
          <p:nvPr>
            <p:ph idx="4" type="subTitle"/>
          </p:nvPr>
        </p:nvSpPr>
        <p:spPr>
          <a:xfrm>
            <a:off x="2624421" y="3272625"/>
            <a:ext cx="389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/>
          <p:nvPr/>
        </p:nvSpPr>
        <p:spPr>
          <a:xfrm flipH="1" rot="5400000">
            <a:off x="3038784" y="-2012454"/>
            <a:ext cx="3066412" cy="9225819"/>
          </a:xfrm>
          <a:custGeom>
            <a:rect b="b" l="l" r="r" t="t"/>
            <a:pathLst>
              <a:path extrusionOk="0" h="43268" w="42364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cap="flat" cmpd="sng" w="2857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/>
          <p:nvPr/>
        </p:nvSpPr>
        <p:spPr>
          <a:xfrm flipH="1" rot="5400000">
            <a:off x="2573052" y="-1378248"/>
            <a:ext cx="3997891" cy="9146855"/>
          </a:xfrm>
          <a:custGeom>
            <a:rect b="b" l="l" r="r" t="t"/>
            <a:pathLst>
              <a:path extrusionOk="0" h="43268" w="42364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 txBox="1"/>
          <p:nvPr>
            <p:ph type="title"/>
          </p:nvPr>
        </p:nvSpPr>
        <p:spPr>
          <a:xfrm>
            <a:off x="907277" y="2011375"/>
            <a:ext cx="34896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25"/>
          <p:cNvSpPr txBox="1"/>
          <p:nvPr>
            <p:ph idx="1" type="subTitle"/>
          </p:nvPr>
        </p:nvSpPr>
        <p:spPr>
          <a:xfrm>
            <a:off x="907300" y="2569025"/>
            <a:ext cx="3774300" cy="19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/>
        </p:nvSpPr>
        <p:spPr>
          <a:xfrm rot="10800000">
            <a:off x="5576635" y="2928208"/>
            <a:ext cx="3574798" cy="2226476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/>
          <p:nvPr/>
        </p:nvSpPr>
        <p:spPr>
          <a:xfrm rot="10800000">
            <a:off x="5673296" y="3007816"/>
            <a:ext cx="3498653" cy="2177609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6"/>
          <p:cNvSpPr/>
          <p:nvPr/>
        </p:nvSpPr>
        <p:spPr>
          <a:xfrm>
            <a:off x="314827" y="202077"/>
            <a:ext cx="2726143" cy="2726143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6"/>
          <p:cNvSpPr txBox="1"/>
          <p:nvPr>
            <p:ph type="title"/>
          </p:nvPr>
        </p:nvSpPr>
        <p:spPr>
          <a:xfrm>
            <a:off x="3310650" y="3810350"/>
            <a:ext cx="25227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2" name="Google Shape;162;p26"/>
          <p:cNvSpPr txBox="1"/>
          <p:nvPr>
            <p:ph idx="1" type="subTitle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1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7"/>
          <p:cNvGrpSpPr/>
          <p:nvPr/>
        </p:nvGrpSpPr>
        <p:grpSpPr>
          <a:xfrm flipH="1" rot="10800000">
            <a:off x="4228796" y="-6450"/>
            <a:ext cx="4915193" cy="5156400"/>
            <a:chOff x="4003316" y="-6500"/>
            <a:chExt cx="4826387" cy="5156400"/>
          </a:xfrm>
        </p:grpSpPr>
        <p:sp>
          <p:nvSpPr>
            <p:cNvPr id="165" name="Google Shape;165;p27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27"/>
          <p:cNvSpPr txBox="1"/>
          <p:nvPr>
            <p:ph type="title"/>
          </p:nvPr>
        </p:nvSpPr>
        <p:spPr>
          <a:xfrm>
            <a:off x="5726800" y="3456688"/>
            <a:ext cx="2704200" cy="5661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8" name="Google Shape;168;p27"/>
          <p:cNvSpPr txBox="1"/>
          <p:nvPr>
            <p:ph idx="1" type="subTitle"/>
          </p:nvPr>
        </p:nvSpPr>
        <p:spPr>
          <a:xfrm>
            <a:off x="4989400" y="1120713"/>
            <a:ext cx="3441600" cy="222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6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_2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/>
          <p:nvPr/>
        </p:nvSpPr>
        <p:spPr>
          <a:xfrm flipH="1" rot="10800000">
            <a:off x="-5682" y="2928208"/>
            <a:ext cx="3574798" cy="2226476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8"/>
          <p:cNvSpPr/>
          <p:nvPr/>
        </p:nvSpPr>
        <p:spPr>
          <a:xfrm flipH="1" rot="10800000">
            <a:off x="-65525" y="3156502"/>
            <a:ext cx="3394032" cy="2052523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8"/>
          <p:cNvSpPr txBox="1"/>
          <p:nvPr>
            <p:ph hasCustomPrompt="1" type="title"/>
          </p:nvPr>
        </p:nvSpPr>
        <p:spPr>
          <a:xfrm>
            <a:off x="1582175" y="1955800"/>
            <a:ext cx="11697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3" name="Google Shape;173;p28"/>
          <p:cNvSpPr txBox="1"/>
          <p:nvPr>
            <p:ph idx="1" type="subTitle"/>
          </p:nvPr>
        </p:nvSpPr>
        <p:spPr>
          <a:xfrm>
            <a:off x="955500" y="2894638"/>
            <a:ext cx="24231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74" name="Google Shape;174;p28"/>
          <p:cNvSpPr txBox="1"/>
          <p:nvPr>
            <p:ph idx="2" type="subTitle"/>
          </p:nvPr>
        </p:nvSpPr>
        <p:spPr>
          <a:xfrm>
            <a:off x="1120950" y="3317500"/>
            <a:ext cx="2092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5" name="Google Shape;175;p28"/>
          <p:cNvSpPr txBox="1"/>
          <p:nvPr>
            <p:ph hasCustomPrompt="1" idx="3" type="title"/>
          </p:nvPr>
        </p:nvSpPr>
        <p:spPr>
          <a:xfrm>
            <a:off x="4098325" y="1953575"/>
            <a:ext cx="11697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6" name="Google Shape;176;p28"/>
          <p:cNvSpPr txBox="1"/>
          <p:nvPr>
            <p:ph idx="4" type="subTitle"/>
          </p:nvPr>
        </p:nvSpPr>
        <p:spPr>
          <a:xfrm>
            <a:off x="3471600" y="2894638"/>
            <a:ext cx="24231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77" name="Google Shape;177;p28"/>
          <p:cNvSpPr txBox="1"/>
          <p:nvPr>
            <p:ph idx="5" type="subTitle"/>
          </p:nvPr>
        </p:nvSpPr>
        <p:spPr>
          <a:xfrm>
            <a:off x="3637050" y="3317500"/>
            <a:ext cx="2092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8" name="Google Shape;178;p28"/>
          <p:cNvSpPr txBox="1"/>
          <p:nvPr>
            <p:ph hasCustomPrompt="1" idx="6" type="title"/>
          </p:nvPr>
        </p:nvSpPr>
        <p:spPr>
          <a:xfrm>
            <a:off x="6614375" y="1953575"/>
            <a:ext cx="11697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9" name="Google Shape;179;p28"/>
          <p:cNvSpPr txBox="1"/>
          <p:nvPr>
            <p:ph idx="7" type="subTitle"/>
          </p:nvPr>
        </p:nvSpPr>
        <p:spPr>
          <a:xfrm>
            <a:off x="5987675" y="2894638"/>
            <a:ext cx="24231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80" name="Google Shape;180;p28"/>
          <p:cNvSpPr txBox="1"/>
          <p:nvPr>
            <p:ph idx="8" type="subTitle"/>
          </p:nvPr>
        </p:nvSpPr>
        <p:spPr>
          <a:xfrm>
            <a:off x="6153200" y="3317500"/>
            <a:ext cx="20922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1" name="Google Shape;181;p28"/>
          <p:cNvSpPr txBox="1"/>
          <p:nvPr>
            <p:ph idx="9"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28"/>
          <p:cNvSpPr/>
          <p:nvPr/>
        </p:nvSpPr>
        <p:spPr>
          <a:xfrm flipH="1">
            <a:off x="6438885" y="-10"/>
            <a:ext cx="2705115" cy="1313009"/>
          </a:xfrm>
          <a:custGeom>
            <a:rect b="b" l="l" r="r" t="t"/>
            <a:pathLst>
              <a:path extrusionOk="0" h="14118" w="3285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 rot="-5400000">
            <a:off x="1738995" y="1962780"/>
            <a:ext cx="5239300" cy="1217889"/>
          </a:xfrm>
          <a:custGeom>
            <a:rect b="b" l="l" r="r" t="t"/>
            <a:pathLst>
              <a:path extrusionOk="0" h="17253" w="48078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cap="flat" cmpd="sng" w="2857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" name="Google Shape;185;p29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86" name="Google Shape;186;p29"/>
            <p:cNvSpPr/>
            <p:nvPr/>
          </p:nvSpPr>
          <p:spPr>
            <a:xfrm>
              <a:off x="-25" y="1390650"/>
              <a:ext cx="9143955" cy="3152727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29"/>
          <p:cNvSpPr/>
          <p:nvPr/>
        </p:nvSpPr>
        <p:spPr>
          <a:xfrm flipH="1" rot="10800000">
            <a:off x="-5682" y="2928208"/>
            <a:ext cx="3574798" cy="2226476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/>
          <p:nvPr/>
        </p:nvSpPr>
        <p:spPr>
          <a:xfrm flipH="1" rot="10800000">
            <a:off x="-65525" y="3156502"/>
            <a:ext cx="3394032" cy="2052523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9"/>
          <p:cNvSpPr txBox="1"/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29"/>
          <p:cNvSpPr txBox="1"/>
          <p:nvPr>
            <p:ph hasCustomPrompt="1" idx="2" type="title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2" name="Google Shape;192;p29"/>
          <p:cNvSpPr txBox="1"/>
          <p:nvPr>
            <p:ph idx="1" type="subTitle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93" name="Google Shape;193;p29"/>
          <p:cNvSpPr txBox="1"/>
          <p:nvPr>
            <p:ph idx="3" type="subTitle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4" name="Google Shape;194;p29"/>
          <p:cNvSpPr txBox="1"/>
          <p:nvPr>
            <p:ph hasCustomPrompt="1" idx="4" type="title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5" name="Google Shape;195;p29"/>
          <p:cNvSpPr txBox="1"/>
          <p:nvPr>
            <p:ph idx="5" type="subTitle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96" name="Google Shape;196;p29"/>
          <p:cNvSpPr txBox="1"/>
          <p:nvPr>
            <p:ph idx="6" type="subTitle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7" name="Google Shape;197;p29"/>
          <p:cNvSpPr txBox="1"/>
          <p:nvPr>
            <p:ph hasCustomPrompt="1" idx="7" type="title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8" name="Google Shape;198;p29"/>
          <p:cNvSpPr txBox="1"/>
          <p:nvPr>
            <p:ph idx="8" type="subTitle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99" name="Google Shape;199;p29"/>
          <p:cNvSpPr txBox="1"/>
          <p:nvPr>
            <p:ph idx="9" type="subTitle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_2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/>
          <p:nvPr/>
        </p:nvSpPr>
        <p:spPr>
          <a:xfrm flipH="1">
            <a:off x="-32" y="0"/>
            <a:ext cx="930058" cy="5143479"/>
          </a:xfrm>
          <a:custGeom>
            <a:rect b="b" l="l" r="r" t="t"/>
            <a:pathLst>
              <a:path extrusionOk="0" h="34874" w="34291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0"/>
          <p:cNvSpPr/>
          <p:nvPr/>
        </p:nvSpPr>
        <p:spPr>
          <a:xfrm flipH="1" rot="10800000">
            <a:off x="8216068" y="0"/>
            <a:ext cx="930058" cy="5143479"/>
          </a:xfrm>
          <a:custGeom>
            <a:rect b="b" l="l" r="r" t="t"/>
            <a:pathLst>
              <a:path extrusionOk="0" h="34874" w="34291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0"/>
          <p:cNvSpPr txBox="1"/>
          <p:nvPr>
            <p:ph idx="1" type="subTitle"/>
          </p:nvPr>
        </p:nvSpPr>
        <p:spPr>
          <a:xfrm>
            <a:off x="844363" y="2401775"/>
            <a:ext cx="24231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04" name="Google Shape;204;p30"/>
          <p:cNvSpPr txBox="1"/>
          <p:nvPr>
            <p:ph idx="2" type="subTitle"/>
          </p:nvPr>
        </p:nvSpPr>
        <p:spPr>
          <a:xfrm>
            <a:off x="1046413" y="2748175"/>
            <a:ext cx="2019000" cy="7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5" name="Google Shape;205;p30"/>
          <p:cNvSpPr txBox="1"/>
          <p:nvPr>
            <p:ph idx="3" type="subTitle"/>
          </p:nvPr>
        </p:nvSpPr>
        <p:spPr>
          <a:xfrm>
            <a:off x="3360450" y="3080338"/>
            <a:ext cx="24231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06" name="Google Shape;206;p30"/>
          <p:cNvSpPr txBox="1"/>
          <p:nvPr>
            <p:ph idx="4" type="subTitle"/>
          </p:nvPr>
        </p:nvSpPr>
        <p:spPr>
          <a:xfrm>
            <a:off x="3562500" y="3426725"/>
            <a:ext cx="2019000" cy="7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7" name="Google Shape;207;p30"/>
          <p:cNvSpPr txBox="1"/>
          <p:nvPr>
            <p:ph idx="5" type="subTitle"/>
          </p:nvPr>
        </p:nvSpPr>
        <p:spPr>
          <a:xfrm>
            <a:off x="5876538" y="2401775"/>
            <a:ext cx="24231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08" name="Google Shape;208;p30"/>
          <p:cNvSpPr txBox="1"/>
          <p:nvPr>
            <p:ph idx="6" type="subTitle"/>
          </p:nvPr>
        </p:nvSpPr>
        <p:spPr>
          <a:xfrm>
            <a:off x="6078588" y="2748175"/>
            <a:ext cx="2019000" cy="7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9" name="Google Shape;209;p30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rect b="b" l="l" r="r" t="t"/>
            <a:pathLst>
              <a:path extrusionOk="0" h="14118" w="3285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rect b="b" l="l" r="r" t="t"/>
            <a:pathLst>
              <a:path extrusionOk="0" h="11620" w="36002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rect b="b" l="l" r="r" t="t"/>
            <a:pathLst>
              <a:path extrusionOk="0" h="11620" w="36002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13100" y="1149500"/>
            <a:ext cx="771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_2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31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12" name="Google Shape;212;p31"/>
            <p:cNvSpPr/>
            <p:nvPr/>
          </p:nvSpPr>
          <p:spPr>
            <a:xfrm>
              <a:off x="-25" y="1390650"/>
              <a:ext cx="9143955" cy="3152727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31"/>
          <p:cNvSpPr txBox="1"/>
          <p:nvPr>
            <p:ph idx="1" type="subTitle"/>
          </p:nvPr>
        </p:nvSpPr>
        <p:spPr>
          <a:xfrm>
            <a:off x="733229" y="3329088"/>
            <a:ext cx="24231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15" name="Google Shape;215;p31"/>
          <p:cNvSpPr txBox="1"/>
          <p:nvPr>
            <p:ph idx="2" type="subTitle"/>
          </p:nvPr>
        </p:nvSpPr>
        <p:spPr>
          <a:xfrm>
            <a:off x="733225" y="3677412"/>
            <a:ext cx="2423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6" name="Google Shape;216;p31"/>
          <p:cNvSpPr txBox="1"/>
          <p:nvPr>
            <p:ph idx="3" type="subTitle"/>
          </p:nvPr>
        </p:nvSpPr>
        <p:spPr>
          <a:xfrm>
            <a:off x="3353704" y="3329088"/>
            <a:ext cx="24231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17" name="Google Shape;217;p31"/>
          <p:cNvSpPr txBox="1"/>
          <p:nvPr>
            <p:ph idx="4" type="subTitle"/>
          </p:nvPr>
        </p:nvSpPr>
        <p:spPr>
          <a:xfrm>
            <a:off x="3353700" y="3677412"/>
            <a:ext cx="2423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8" name="Google Shape;218;p31"/>
          <p:cNvSpPr txBox="1"/>
          <p:nvPr>
            <p:ph idx="5" type="subTitle"/>
          </p:nvPr>
        </p:nvSpPr>
        <p:spPr>
          <a:xfrm>
            <a:off x="5980929" y="3329088"/>
            <a:ext cx="24231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19" name="Google Shape;219;p31"/>
          <p:cNvSpPr txBox="1"/>
          <p:nvPr>
            <p:ph idx="6" type="subTitle"/>
          </p:nvPr>
        </p:nvSpPr>
        <p:spPr>
          <a:xfrm>
            <a:off x="5980925" y="3677412"/>
            <a:ext cx="2423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0" name="Google Shape;220;p31"/>
          <p:cNvSpPr txBox="1"/>
          <p:nvPr>
            <p:ph type="title"/>
          </p:nvPr>
        </p:nvSpPr>
        <p:spPr>
          <a:xfrm>
            <a:off x="733225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2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32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223" name="Google Shape;223;p32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32"/>
          <p:cNvSpPr/>
          <p:nvPr/>
        </p:nvSpPr>
        <p:spPr>
          <a:xfrm rot="10800000">
            <a:off x="-28247" y="-38940"/>
            <a:ext cx="2734828" cy="1457120"/>
          </a:xfrm>
          <a:custGeom>
            <a:rect b="b" l="l" r="r" t="t"/>
            <a:pathLst>
              <a:path extrusionOk="0" h="29948" w="38136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2"/>
          <p:cNvSpPr txBox="1"/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" name="Google Shape;227;p32"/>
          <p:cNvSpPr txBox="1"/>
          <p:nvPr>
            <p:ph idx="1" type="subTitle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/>
          <p:nvPr/>
        </p:nvSpPr>
        <p:spPr>
          <a:xfrm flipH="1">
            <a:off x="-32" y="0"/>
            <a:ext cx="930058" cy="5143479"/>
          </a:xfrm>
          <a:custGeom>
            <a:rect b="b" l="l" r="r" t="t"/>
            <a:pathLst>
              <a:path extrusionOk="0" h="34874" w="34291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3"/>
          <p:cNvSpPr/>
          <p:nvPr/>
        </p:nvSpPr>
        <p:spPr>
          <a:xfrm flipH="1" rot="10800000">
            <a:off x="8216068" y="0"/>
            <a:ext cx="930058" cy="5143479"/>
          </a:xfrm>
          <a:custGeom>
            <a:rect b="b" l="l" r="r" t="t"/>
            <a:pathLst>
              <a:path extrusionOk="0" h="34874" w="34291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3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2" name="Google Shape;232;p33"/>
          <p:cNvSpPr txBox="1"/>
          <p:nvPr>
            <p:ph idx="1" type="subTitle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33" name="Google Shape;233;p33"/>
          <p:cNvSpPr txBox="1"/>
          <p:nvPr>
            <p:ph idx="2" type="subTitle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4" name="Google Shape;234;p33"/>
          <p:cNvSpPr txBox="1"/>
          <p:nvPr>
            <p:ph idx="3" type="subTitle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35" name="Google Shape;235;p33"/>
          <p:cNvSpPr txBox="1"/>
          <p:nvPr>
            <p:ph idx="4" type="subTitle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6" name="Google Shape;236;p33"/>
          <p:cNvSpPr txBox="1"/>
          <p:nvPr>
            <p:ph idx="5" type="subTitle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37" name="Google Shape;237;p33"/>
          <p:cNvSpPr txBox="1"/>
          <p:nvPr>
            <p:ph idx="6" type="subTitle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8" name="Google Shape;238;p33"/>
          <p:cNvSpPr txBox="1"/>
          <p:nvPr>
            <p:ph idx="7" type="subTitle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39" name="Google Shape;239;p33"/>
          <p:cNvSpPr txBox="1"/>
          <p:nvPr>
            <p:ph idx="8" type="subTitle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3_1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/>
          <p:nvPr/>
        </p:nvSpPr>
        <p:spPr>
          <a:xfrm flipH="1">
            <a:off x="7010475" y="-110851"/>
            <a:ext cx="3574798" cy="2226476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4"/>
          <p:cNvSpPr/>
          <p:nvPr/>
        </p:nvSpPr>
        <p:spPr>
          <a:xfrm flipH="1">
            <a:off x="7251084" y="-165192"/>
            <a:ext cx="3394032" cy="2052523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4"/>
          <p:cNvSpPr/>
          <p:nvPr/>
        </p:nvSpPr>
        <p:spPr>
          <a:xfrm rot="5400000">
            <a:off x="4142837" y="152006"/>
            <a:ext cx="858319" cy="9140317"/>
          </a:xfrm>
          <a:custGeom>
            <a:rect b="b" l="l" r="r" t="t"/>
            <a:pathLst>
              <a:path extrusionOk="0" h="39911" w="17396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4"/>
          <p:cNvSpPr/>
          <p:nvPr/>
        </p:nvSpPr>
        <p:spPr>
          <a:xfrm flipH="1">
            <a:off x="-41" y="4264970"/>
            <a:ext cx="1668641" cy="878525"/>
          </a:xfrm>
          <a:custGeom>
            <a:rect b="b" l="l" r="r" t="t"/>
            <a:pathLst>
              <a:path extrusionOk="0" h="29948" w="38136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4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6" name="Google Shape;246;p34"/>
          <p:cNvSpPr txBox="1"/>
          <p:nvPr>
            <p:ph idx="1" type="subTitle"/>
          </p:nvPr>
        </p:nvSpPr>
        <p:spPr>
          <a:xfrm>
            <a:off x="713100" y="2802400"/>
            <a:ext cx="1760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47" name="Google Shape;247;p34"/>
          <p:cNvSpPr txBox="1"/>
          <p:nvPr>
            <p:ph idx="2" type="subTitle"/>
          </p:nvPr>
        </p:nvSpPr>
        <p:spPr>
          <a:xfrm>
            <a:off x="713100" y="3112844"/>
            <a:ext cx="1760100" cy="5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8" name="Google Shape;248;p34"/>
          <p:cNvSpPr txBox="1"/>
          <p:nvPr>
            <p:ph idx="3" type="subTitle"/>
          </p:nvPr>
        </p:nvSpPr>
        <p:spPr>
          <a:xfrm>
            <a:off x="2702425" y="2802400"/>
            <a:ext cx="1760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49" name="Google Shape;249;p34"/>
          <p:cNvSpPr txBox="1"/>
          <p:nvPr>
            <p:ph idx="4" type="subTitle"/>
          </p:nvPr>
        </p:nvSpPr>
        <p:spPr>
          <a:xfrm>
            <a:off x="2702425" y="3112844"/>
            <a:ext cx="1760100" cy="5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0" name="Google Shape;250;p34"/>
          <p:cNvSpPr txBox="1"/>
          <p:nvPr>
            <p:ph idx="5" type="subTitle"/>
          </p:nvPr>
        </p:nvSpPr>
        <p:spPr>
          <a:xfrm>
            <a:off x="4691750" y="2802400"/>
            <a:ext cx="1760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51" name="Google Shape;251;p34"/>
          <p:cNvSpPr txBox="1"/>
          <p:nvPr>
            <p:ph idx="6" type="subTitle"/>
          </p:nvPr>
        </p:nvSpPr>
        <p:spPr>
          <a:xfrm>
            <a:off x="4691750" y="3112869"/>
            <a:ext cx="1760100" cy="5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2" name="Google Shape;252;p34"/>
          <p:cNvSpPr txBox="1"/>
          <p:nvPr>
            <p:ph idx="7" type="subTitle"/>
          </p:nvPr>
        </p:nvSpPr>
        <p:spPr>
          <a:xfrm>
            <a:off x="6670800" y="2802400"/>
            <a:ext cx="17601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53" name="Google Shape;253;p34"/>
          <p:cNvSpPr txBox="1"/>
          <p:nvPr>
            <p:ph idx="8" type="subTitle"/>
          </p:nvPr>
        </p:nvSpPr>
        <p:spPr>
          <a:xfrm>
            <a:off x="6670800" y="3112869"/>
            <a:ext cx="1760100" cy="5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/>
          <p:nvPr/>
        </p:nvSpPr>
        <p:spPr>
          <a:xfrm rot="-5400000">
            <a:off x="3374330" y="-774600"/>
            <a:ext cx="2398120" cy="9251780"/>
          </a:xfrm>
          <a:custGeom>
            <a:rect b="b" l="l" r="r" t="t"/>
            <a:pathLst>
              <a:path extrusionOk="0" h="43268" w="42364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cap="flat" cmpd="sng" w="2857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5"/>
          <p:cNvSpPr/>
          <p:nvPr/>
        </p:nvSpPr>
        <p:spPr>
          <a:xfrm rot="-5400000">
            <a:off x="3374368" y="-628988"/>
            <a:ext cx="2398120" cy="9146855"/>
          </a:xfrm>
          <a:custGeom>
            <a:rect b="b" l="l" r="r" t="t"/>
            <a:pathLst>
              <a:path extrusionOk="0" h="43268" w="42364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5"/>
          <p:cNvSpPr/>
          <p:nvPr/>
        </p:nvSpPr>
        <p:spPr>
          <a:xfrm rot="-5400000">
            <a:off x="4141099" y="-4140994"/>
            <a:ext cx="858319" cy="9140317"/>
          </a:xfrm>
          <a:custGeom>
            <a:rect b="b" l="l" r="r" t="t"/>
            <a:pathLst>
              <a:path extrusionOk="0" h="39911" w="17396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5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9" name="Google Shape;259;p35"/>
          <p:cNvSpPr txBox="1"/>
          <p:nvPr>
            <p:ph idx="1" type="subTitle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60" name="Google Shape;260;p35"/>
          <p:cNvSpPr txBox="1"/>
          <p:nvPr>
            <p:ph idx="2" type="subTitle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1" name="Google Shape;261;p35"/>
          <p:cNvSpPr txBox="1"/>
          <p:nvPr>
            <p:ph idx="3" type="subTitle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62" name="Google Shape;262;p35"/>
          <p:cNvSpPr txBox="1"/>
          <p:nvPr>
            <p:ph idx="4" type="subTitle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3" name="Google Shape;263;p35"/>
          <p:cNvSpPr txBox="1"/>
          <p:nvPr>
            <p:ph idx="5" type="subTitle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64" name="Google Shape;264;p35"/>
          <p:cNvSpPr txBox="1"/>
          <p:nvPr>
            <p:ph idx="6" type="subTitle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5" name="Google Shape;265;p35"/>
          <p:cNvSpPr txBox="1"/>
          <p:nvPr>
            <p:ph idx="7" type="subTitle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66" name="Google Shape;266;p35"/>
          <p:cNvSpPr txBox="1"/>
          <p:nvPr>
            <p:ph idx="8" type="subTitle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7" name="Google Shape;267;p35"/>
          <p:cNvSpPr txBox="1"/>
          <p:nvPr>
            <p:ph idx="9" type="subTitle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68" name="Google Shape;268;p35"/>
          <p:cNvSpPr txBox="1"/>
          <p:nvPr>
            <p:ph idx="13" type="subTitle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9" name="Google Shape;269;p35"/>
          <p:cNvSpPr txBox="1"/>
          <p:nvPr>
            <p:ph idx="14" type="subTitle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70" name="Google Shape;270;p35"/>
          <p:cNvSpPr txBox="1"/>
          <p:nvPr>
            <p:ph idx="15" type="subTitle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4_1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/>
          <p:nvPr/>
        </p:nvSpPr>
        <p:spPr>
          <a:xfrm flipH="1">
            <a:off x="5580225" y="-21851"/>
            <a:ext cx="3574798" cy="2226476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6"/>
          <p:cNvSpPr/>
          <p:nvPr/>
        </p:nvSpPr>
        <p:spPr>
          <a:xfrm flipH="1">
            <a:off x="5820834" y="-76192"/>
            <a:ext cx="3394032" cy="2052523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6"/>
          <p:cNvSpPr/>
          <p:nvPr/>
        </p:nvSpPr>
        <p:spPr>
          <a:xfrm rot="5400000">
            <a:off x="4142837" y="152006"/>
            <a:ext cx="858319" cy="9140317"/>
          </a:xfrm>
          <a:custGeom>
            <a:rect b="b" l="l" r="r" t="t"/>
            <a:pathLst>
              <a:path extrusionOk="0" h="39911" w="17396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6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6" name="Google Shape;276;p36"/>
          <p:cNvSpPr txBox="1"/>
          <p:nvPr>
            <p:ph idx="1" type="subTitle"/>
          </p:nvPr>
        </p:nvSpPr>
        <p:spPr>
          <a:xfrm>
            <a:off x="2025299" y="1456087"/>
            <a:ext cx="2432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77" name="Google Shape;277;p36"/>
          <p:cNvSpPr txBox="1"/>
          <p:nvPr>
            <p:ph idx="2" type="subTitle"/>
          </p:nvPr>
        </p:nvSpPr>
        <p:spPr>
          <a:xfrm>
            <a:off x="2025299" y="1711329"/>
            <a:ext cx="24324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8" name="Google Shape;278;p36"/>
          <p:cNvSpPr txBox="1"/>
          <p:nvPr>
            <p:ph idx="3" type="subTitle"/>
          </p:nvPr>
        </p:nvSpPr>
        <p:spPr>
          <a:xfrm>
            <a:off x="5568624" y="1456087"/>
            <a:ext cx="2432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79" name="Google Shape;279;p36"/>
          <p:cNvSpPr txBox="1"/>
          <p:nvPr>
            <p:ph idx="4" type="subTitle"/>
          </p:nvPr>
        </p:nvSpPr>
        <p:spPr>
          <a:xfrm>
            <a:off x="5568624" y="1711329"/>
            <a:ext cx="24324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0" name="Google Shape;280;p36"/>
          <p:cNvSpPr txBox="1"/>
          <p:nvPr>
            <p:ph idx="5" type="subTitle"/>
          </p:nvPr>
        </p:nvSpPr>
        <p:spPr>
          <a:xfrm>
            <a:off x="5568624" y="2409562"/>
            <a:ext cx="2432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81" name="Google Shape;281;p36"/>
          <p:cNvSpPr txBox="1"/>
          <p:nvPr>
            <p:ph idx="6" type="subTitle"/>
          </p:nvPr>
        </p:nvSpPr>
        <p:spPr>
          <a:xfrm>
            <a:off x="5568624" y="2664804"/>
            <a:ext cx="24324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2" name="Google Shape;282;p36"/>
          <p:cNvSpPr txBox="1"/>
          <p:nvPr>
            <p:ph idx="7" type="subTitle"/>
          </p:nvPr>
        </p:nvSpPr>
        <p:spPr>
          <a:xfrm>
            <a:off x="2025299" y="2409562"/>
            <a:ext cx="2432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83" name="Google Shape;283;p36"/>
          <p:cNvSpPr txBox="1"/>
          <p:nvPr>
            <p:ph idx="8" type="subTitle"/>
          </p:nvPr>
        </p:nvSpPr>
        <p:spPr>
          <a:xfrm>
            <a:off x="2025299" y="2664804"/>
            <a:ext cx="24324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4" name="Google Shape;284;p36"/>
          <p:cNvSpPr txBox="1"/>
          <p:nvPr>
            <p:ph idx="9" type="subTitle"/>
          </p:nvPr>
        </p:nvSpPr>
        <p:spPr>
          <a:xfrm>
            <a:off x="2025299" y="3363037"/>
            <a:ext cx="2432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85" name="Google Shape;285;p36"/>
          <p:cNvSpPr txBox="1"/>
          <p:nvPr>
            <p:ph idx="13" type="subTitle"/>
          </p:nvPr>
        </p:nvSpPr>
        <p:spPr>
          <a:xfrm>
            <a:off x="2025299" y="3618279"/>
            <a:ext cx="24324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6" name="Google Shape;286;p36"/>
          <p:cNvSpPr txBox="1"/>
          <p:nvPr>
            <p:ph idx="14" type="subTitle"/>
          </p:nvPr>
        </p:nvSpPr>
        <p:spPr>
          <a:xfrm>
            <a:off x="5568624" y="3363037"/>
            <a:ext cx="24324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87" name="Google Shape;287;p36"/>
          <p:cNvSpPr txBox="1"/>
          <p:nvPr>
            <p:ph idx="15" type="subTitle"/>
          </p:nvPr>
        </p:nvSpPr>
        <p:spPr>
          <a:xfrm>
            <a:off x="5568624" y="3618279"/>
            <a:ext cx="24324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8" name="Google Shape;288;p36"/>
          <p:cNvSpPr/>
          <p:nvPr/>
        </p:nvSpPr>
        <p:spPr>
          <a:xfrm flipH="1">
            <a:off x="-41" y="4264970"/>
            <a:ext cx="1668641" cy="878525"/>
          </a:xfrm>
          <a:custGeom>
            <a:rect b="b" l="l" r="r" t="t"/>
            <a:pathLst>
              <a:path extrusionOk="0" h="29948" w="38136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5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/>
          <p:nvPr/>
        </p:nvSpPr>
        <p:spPr>
          <a:xfrm flipH="1">
            <a:off x="6295635" y="1"/>
            <a:ext cx="2848365" cy="2345846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7"/>
          <p:cNvSpPr txBox="1"/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2" name="Google Shape;292;p37"/>
          <p:cNvSpPr txBox="1"/>
          <p:nvPr>
            <p:ph idx="1" type="subTitle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93" name="Google Shape;293;p37"/>
          <p:cNvSpPr txBox="1"/>
          <p:nvPr>
            <p:ph idx="2" type="subTitle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4" name="Google Shape;294;p37"/>
          <p:cNvSpPr txBox="1"/>
          <p:nvPr>
            <p:ph idx="3" type="subTitle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95" name="Google Shape;295;p37"/>
          <p:cNvSpPr txBox="1"/>
          <p:nvPr>
            <p:ph idx="4" type="subTitle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6" name="Google Shape;296;p37"/>
          <p:cNvSpPr txBox="1"/>
          <p:nvPr>
            <p:ph idx="5" type="subTitle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97" name="Google Shape;297;p37"/>
          <p:cNvSpPr txBox="1"/>
          <p:nvPr>
            <p:ph idx="6" type="subTitle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8" name="Google Shape;298;p37"/>
          <p:cNvSpPr txBox="1"/>
          <p:nvPr>
            <p:ph idx="7" type="subTitle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99" name="Google Shape;299;p37"/>
          <p:cNvSpPr txBox="1"/>
          <p:nvPr>
            <p:ph idx="8" type="subTitle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8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302" name="Google Shape;302;p38"/>
            <p:cNvSpPr/>
            <p:nvPr/>
          </p:nvSpPr>
          <p:spPr>
            <a:xfrm flipH="1" rot="5400000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 flipH="1">
              <a:off x="4628418" y="0"/>
              <a:ext cx="930058" cy="5143479"/>
            </a:xfrm>
            <a:custGeom>
              <a:rect b="b" l="l" r="r" t="t"/>
              <a:pathLst>
                <a:path extrusionOk="0" h="34874" w="34291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Google Shape;304;p38"/>
          <p:cNvSpPr txBox="1"/>
          <p:nvPr>
            <p:ph hasCustomPrompt="1" type="title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05" name="Google Shape;305;p38"/>
          <p:cNvSpPr txBox="1"/>
          <p:nvPr>
            <p:ph idx="1" type="subTitle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06" name="Google Shape;306;p38"/>
          <p:cNvSpPr txBox="1"/>
          <p:nvPr>
            <p:ph idx="2" type="subTitle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7" name="Google Shape;307;p38"/>
          <p:cNvSpPr txBox="1"/>
          <p:nvPr>
            <p:ph hasCustomPrompt="1" idx="3" type="title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08" name="Google Shape;308;p38"/>
          <p:cNvSpPr txBox="1"/>
          <p:nvPr>
            <p:ph idx="4" type="subTitle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09" name="Google Shape;309;p38"/>
          <p:cNvSpPr txBox="1"/>
          <p:nvPr>
            <p:ph idx="5" type="subTitle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0" name="Google Shape;310;p38"/>
          <p:cNvSpPr txBox="1"/>
          <p:nvPr>
            <p:ph hasCustomPrompt="1" idx="6" type="title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11" name="Google Shape;311;p38"/>
          <p:cNvSpPr txBox="1"/>
          <p:nvPr>
            <p:ph idx="7" type="subTitle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12" name="Google Shape;312;p38"/>
          <p:cNvSpPr txBox="1"/>
          <p:nvPr>
            <p:ph idx="8" type="subTitle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3" name="Google Shape;313;p38"/>
          <p:cNvSpPr txBox="1"/>
          <p:nvPr>
            <p:ph idx="9"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up">
  <p:cSld name="CUSTOM_7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/>
          <p:nvPr/>
        </p:nvSpPr>
        <p:spPr>
          <a:xfrm rot="10800000">
            <a:off x="7" y="-23"/>
            <a:ext cx="5896493" cy="3104485"/>
          </a:xfrm>
          <a:custGeom>
            <a:rect b="b" l="l" r="r" t="t"/>
            <a:pathLst>
              <a:path extrusionOk="0" h="29948" w="38136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9"/>
          <p:cNvSpPr txBox="1"/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7" name="Google Shape;317;p39"/>
          <p:cNvSpPr txBox="1"/>
          <p:nvPr>
            <p:ph idx="1" type="subTitle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8" name="Google Shape;318;p39"/>
          <p:cNvSpPr/>
          <p:nvPr/>
        </p:nvSpPr>
        <p:spPr>
          <a:xfrm rot="10800000">
            <a:off x="6576606" y="3556043"/>
            <a:ext cx="2580534" cy="1607191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"/>
          <p:cNvSpPr/>
          <p:nvPr/>
        </p:nvSpPr>
        <p:spPr>
          <a:xfrm rot="10800000">
            <a:off x="6646432" y="3613517"/>
            <a:ext cx="2525518" cy="1571908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8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/>
          <p:nvPr/>
        </p:nvSpPr>
        <p:spPr>
          <a:xfrm rot="10800000">
            <a:off x="3704250" y="-8"/>
            <a:ext cx="5439749" cy="5143484"/>
          </a:xfrm>
          <a:custGeom>
            <a:rect b="b" l="l" r="r" t="t"/>
            <a:pathLst>
              <a:path extrusionOk="0" h="43268" w="42364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0"/>
          <p:cNvSpPr/>
          <p:nvPr/>
        </p:nvSpPr>
        <p:spPr>
          <a:xfrm rot="10800000">
            <a:off x="3908869" y="-28223"/>
            <a:ext cx="5291581" cy="5199948"/>
          </a:xfrm>
          <a:custGeom>
            <a:rect b="b" l="l" r="r" t="t"/>
            <a:pathLst>
              <a:path extrusionOk="0" h="43268" w="42364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cap="flat" cmpd="sng" w="2857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0"/>
          <p:cNvSpPr txBox="1"/>
          <p:nvPr>
            <p:ph type="title"/>
          </p:nvPr>
        </p:nvSpPr>
        <p:spPr>
          <a:xfrm>
            <a:off x="5431875" y="445025"/>
            <a:ext cx="3060000" cy="11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40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includes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rect b="b" l="l" r="r" t="t"/>
            <a:pathLst>
              <a:path extrusionOk="0" fill="none" h="1703" w="17896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dash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8" name="Google Shape;38;p5"/>
          <p:cNvSpPr txBox="1"/>
          <p:nvPr>
            <p:ph idx="2" type="subTitle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5"/>
          <p:cNvSpPr txBox="1"/>
          <p:nvPr>
            <p:ph idx="3" type="subTitle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b="1" sz="1800">
                <a:latin typeface="Pangolin"/>
                <a:ea typeface="Pangolin"/>
                <a:cs typeface="Pangolin"/>
                <a:sym typeface="Pangol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0" name="Google Shape;40;p5"/>
          <p:cNvSpPr txBox="1"/>
          <p:nvPr>
            <p:ph idx="4" type="subTitle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_1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/>
          <p:nvPr/>
        </p:nvSpPr>
        <p:spPr>
          <a:xfrm rot="10800000">
            <a:off x="3704250" y="-8"/>
            <a:ext cx="5439749" cy="5143484"/>
          </a:xfrm>
          <a:custGeom>
            <a:rect b="b" l="l" r="r" t="t"/>
            <a:pathLst>
              <a:path extrusionOk="0" h="43268" w="42364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2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329" name="Google Shape;329;p42"/>
            <p:cNvSpPr/>
            <p:nvPr/>
          </p:nvSpPr>
          <p:spPr>
            <a:xfrm>
              <a:off x="-25" y="1390650"/>
              <a:ext cx="9143955" cy="3152727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rect b="b" l="l" r="r" t="t"/>
            <a:pathLst>
              <a:path extrusionOk="0" h="29948" w="38136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rect b="b" l="l" r="r" t="t"/>
            <a:pathLst>
              <a:path extrusionOk="0" h="29948" w="38136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rect b="b" l="l" r="r" t="t"/>
            <a:pathLst>
              <a:path extrusionOk="0" h="39911" w="17396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subTitle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rect b="b" l="l" r="r" t="t"/>
            <a:pathLst>
              <a:path extrusionOk="0" h="14118" w="3285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9"/>
          <p:cNvSpPr txBox="1"/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2" name="Google Shape;62;p9"/>
          <p:cNvSpPr/>
          <p:nvPr/>
        </p:nvSpPr>
        <p:spPr>
          <a:xfrm flipH="1" rot="10800000">
            <a:off x="7836575" y="-6"/>
            <a:ext cx="1307397" cy="688355"/>
          </a:xfrm>
          <a:custGeom>
            <a:rect b="b" l="l" r="r" t="t"/>
            <a:pathLst>
              <a:path extrusionOk="0" h="29948" w="38136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rect b="b" l="l" r="r" t="t"/>
              <a:pathLst>
                <a:path extrusionOk="0" h="14118" w="3285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37" y="4099275"/>
            <a:ext cx="2044566" cy="1044287"/>
          </a:xfrm>
          <a:custGeom>
            <a:rect b="b" l="l" r="r" t="t"/>
            <a:pathLst>
              <a:path extrusionOk="0" h="29948" w="38136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0"/>
          <p:cNvSpPr txBox="1"/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theme" Target="../theme/theme1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diffen.com/difference/Image:Equality-equity-justice-lores.png" TargetMode="External"/><Relationship Id="rId4" Type="http://schemas.openxmlformats.org/officeDocument/2006/relationships/hyperlink" Target="https://jewishspecialneeds.blogspot.com/2013/07/fair-isnt-equal.html" TargetMode="External"/><Relationship Id="rId9" Type="http://schemas.openxmlformats.org/officeDocument/2006/relationships/hyperlink" Target="https://www.positiveaction.net/blog/equity-in-education" TargetMode="External"/><Relationship Id="rId5" Type="http://schemas.openxmlformats.org/officeDocument/2006/relationships/hyperlink" Target="https://culturesofdignity.com/blog/navigating-politics-lesson-plans/equity-and-equality-lesson" TargetMode="External"/><Relationship Id="rId6" Type="http://schemas.openxmlformats.org/officeDocument/2006/relationships/hyperlink" Target="https://www.prodigygame.com/main-en/blog/equity-in-the-classroom/" TargetMode="External"/><Relationship Id="rId7" Type="http://schemas.openxmlformats.org/officeDocument/2006/relationships/hyperlink" Target="https://cpet.tc.columbia.edu/news-press/advancing-equity-in-the-classroom" TargetMode="External"/><Relationship Id="rId8" Type="http://schemas.openxmlformats.org/officeDocument/2006/relationships/hyperlink" Target="https://www.wgu.edu/blog/overview-equity-education2107.html#close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hyperlink" Target="mailto:kmwillis@mclennan.edu" TargetMode="External"/><Relationship Id="rId5" Type="http://schemas.openxmlformats.org/officeDocument/2006/relationships/hyperlink" Target="http://bit.ly/2PfT4lq" TargetMode="External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prodigygame.com/main-en/blog/equity-in-the-classro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hyperlink" Target="https://jewishspecialneeds.blogspot.com/2013/07/fair-isnt-equa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/>
          <p:nvPr/>
        </p:nvSpPr>
        <p:spPr>
          <a:xfrm>
            <a:off x="4863600" y="444145"/>
            <a:ext cx="3168688" cy="3168688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3"/>
          <p:cNvSpPr txBox="1"/>
          <p:nvPr>
            <p:ph type="ctrTitle"/>
          </p:nvPr>
        </p:nvSpPr>
        <p:spPr>
          <a:xfrm>
            <a:off x="-142950" y="2133375"/>
            <a:ext cx="3931500" cy="14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Equality or Equity?</a:t>
            </a:r>
            <a:endParaRPr sz="5800"/>
          </a:p>
        </p:txBody>
      </p:sp>
      <p:sp>
        <p:nvSpPr>
          <p:cNvPr id="337" name="Google Shape;337;p43"/>
          <p:cNvSpPr/>
          <p:nvPr/>
        </p:nvSpPr>
        <p:spPr>
          <a:xfrm>
            <a:off x="2294035" y="922469"/>
            <a:ext cx="589776" cy="566992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3"/>
          <p:cNvSpPr/>
          <p:nvPr/>
        </p:nvSpPr>
        <p:spPr>
          <a:xfrm>
            <a:off x="339171" y="4072025"/>
            <a:ext cx="2600907" cy="474377"/>
          </a:xfrm>
          <a:custGeom>
            <a:rect b="b" l="l" r="r" t="t"/>
            <a:pathLst>
              <a:path extrusionOk="0" fill="none" h="1727" w="1786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9" name="Google Shape;339;p43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340" name="Google Shape;340;p43"/>
            <p:cNvSpPr/>
            <p:nvPr/>
          </p:nvSpPr>
          <p:spPr>
            <a:xfrm>
              <a:off x="671800" y="2842750"/>
              <a:ext cx="278625" cy="389950"/>
            </a:xfrm>
            <a:custGeom>
              <a:rect b="b" l="l" r="r" t="t"/>
              <a:pathLst>
                <a:path extrusionOk="0" h="15598" w="11145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745325" y="3232075"/>
              <a:ext cx="156000" cy="130100"/>
            </a:xfrm>
            <a:custGeom>
              <a:rect b="b" l="l" r="r" t="t"/>
              <a:pathLst>
                <a:path extrusionOk="0" h="5204" w="624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787000" y="3269875"/>
              <a:ext cx="70250" cy="16400"/>
            </a:xfrm>
            <a:custGeom>
              <a:rect b="b" l="l" r="r" t="t"/>
              <a:pathLst>
                <a:path extrusionOk="0" h="656" w="281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3"/>
            <p:cNvSpPr/>
            <p:nvPr/>
          </p:nvSpPr>
          <p:spPr>
            <a:xfrm>
              <a:off x="785500" y="3314225"/>
              <a:ext cx="62225" cy="16700"/>
            </a:xfrm>
            <a:custGeom>
              <a:rect b="b" l="l" r="r" t="t"/>
              <a:pathLst>
                <a:path extrusionOk="0" h="668" w="2489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3"/>
            <p:cNvSpPr/>
            <p:nvPr/>
          </p:nvSpPr>
          <p:spPr>
            <a:xfrm>
              <a:off x="777175" y="3019250"/>
              <a:ext cx="81575" cy="76225"/>
            </a:xfrm>
            <a:custGeom>
              <a:rect b="b" l="l" r="r" t="t"/>
              <a:pathLst>
                <a:path extrusionOk="0" h="3049" w="3263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3"/>
            <p:cNvSpPr/>
            <p:nvPr/>
          </p:nvSpPr>
          <p:spPr>
            <a:xfrm>
              <a:off x="656025" y="2832325"/>
              <a:ext cx="311375" cy="548300"/>
            </a:xfrm>
            <a:custGeom>
              <a:rect b="b" l="l" r="r" t="t"/>
              <a:pathLst>
                <a:path extrusionOk="0" h="21932" w="12455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3"/>
            <p:cNvSpPr/>
            <p:nvPr/>
          </p:nvSpPr>
          <p:spPr>
            <a:xfrm>
              <a:off x="921225" y="2777550"/>
              <a:ext cx="31000" cy="55100"/>
            </a:xfrm>
            <a:custGeom>
              <a:rect b="b" l="l" r="r" t="t"/>
              <a:pathLst>
                <a:path extrusionOk="0" h="2204" w="124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3"/>
            <p:cNvSpPr/>
            <p:nvPr/>
          </p:nvSpPr>
          <p:spPr>
            <a:xfrm>
              <a:off x="692325" y="2793625"/>
              <a:ext cx="38725" cy="35450"/>
            </a:xfrm>
            <a:custGeom>
              <a:rect b="b" l="l" r="r" t="t"/>
              <a:pathLst>
                <a:path extrusionOk="0" h="1418" w="1549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3"/>
            <p:cNvSpPr/>
            <p:nvPr/>
          </p:nvSpPr>
          <p:spPr>
            <a:xfrm>
              <a:off x="825675" y="2751350"/>
              <a:ext cx="18500" cy="61650"/>
            </a:xfrm>
            <a:custGeom>
              <a:rect b="b" l="l" r="r" t="t"/>
              <a:pathLst>
                <a:path extrusionOk="0" h="2466" w="74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3"/>
            <p:cNvSpPr/>
            <p:nvPr/>
          </p:nvSpPr>
          <p:spPr>
            <a:xfrm>
              <a:off x="753350" y="2945425"/>
              <a:ext cx="123550" cy="159875"/>
            </a:xfrm>
            <a:custGeom>
              <a:rect b="b" l="l" r="r" t="t"/>
              <a:pathLst>
                <a:path extrusionOk="0" h="6395" w="4942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" name="Google Shape;350;p43"/>
          <p:cNvGrpSpPr/>
          <p:nvPr/>
        </p:nvGrpSpPr>
        <p:grpSpPr>
          <a:xfrm rot="-668250">
            <a:off x="6360915" y="4202919"/>
            <a:ext cx="849903" cy="571578"/>
            <a:chOff x="6429375" y="2405775"/>
            <a:chExt cx="528050" cy="355125"/>
          </a:xfrm>
        </p:grpSpPr>
        <p:sp>
          <p:nvSpPr>
            <p:cNvPr id="351" name="Google Shape;351;p43"/>
            <p:cNvSpPr/>
            <p:nvPr/>
          </p:nvSpPr>
          <p:spPr>
            <a:xfrm>
              <a:off x="6499025" y="2449250"/>
              <a:ext cx="219100" cy="294700"/>
            </a:xfrm>
            <a:custGeom>
              <a:rect b="b" l="l" r="r" t="t"/>
              <a:pathLst>
                <a:path extrusionOk="0" h="11788" w="8764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3"/>
            <p:cNvSpPr/>
            <p:nvPr/>
          </p:nvSpPr>
          <p:spPr>
            <a:xfrm>
              <a:off x="6440675" y="2537350"/>
              <a:ext cx="48550" cy="146175"/>
            </a:xfrm>
            <a:custGeom>
              <a:rect b="b" l="l" r="r" t="t"/>
              <a:pathLst>
                <a:path extrusionOk="0" h="5847" w="1942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3"/>
            <p:cNvSpPr/>
            <p:nvPr/>
          </p:nvSpPr>
          <p:spPr>
            <a:xfrm>
              <a:off x="6837450" y="2423950"/>
              <a:ext cx="104800" cy="314350"/>
            </a:xfrm>
            <a:custGeom>
              <a:rect b="b" l="l" r="r" t="t"/>
              <a:pathLst>
                <a:path extrusionOk="0" h="12574" w="4192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3"/>
            <p:cNvSpPr/>
            <p:nvPr/>
          </p:nvSpPr>
          <p:spPr>
            <a:xfrm>
              <a:off x="6760950" y="2507875"/>
              <a:ext cx="71750" cy="185775"/>
            </a:xfrm>
            <a:custGeom>
              <a:rect b="b" l="l" r="r" t="t"/>
              <a:pathLst>
                <a:path extrusionOk="0" h="7431" w="287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3"/>
            <p:cNvSpPr/>
            <p:nvPr/>
          </p:nvSpPr>
          <p:spPr>
            <a:xfrm>
              <a:off x="6429375" y="2433475"/>
              <a:ext cx="300950" cy="327425"/>
            </a:xfrm>
            <a:custGeom>
              <a:rect b="b" l="l" r="r" t="t"/>
              <a:pathLst>
                <a:path extrusionOk="0" h="13097" w="12038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3"/>
            <p:cNvSpPr/>
            <p:nvPr/>
          </p:nvSpPr>
          <p:spPr>
            <a:xfrm>
              <a:off x="6821075" y="2405775"/>
              <a:ext cx="136350" cy="354250"/>
            </a:xfrm>
            <a:custGeom>
              <a:rect b="b" l="l" r="r" t="t"/>
              <a:pathLst>
                <a:path extrusionOk="0" h="14170" w="5454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3"/>
            <p:cNvSpPr/>
            <p:nvPr/>
          </p:nvSpPr>
          <p:spPr>
            <a:xfrm>
              <a:off x="6747550" y="2489125"/>
              <a:ext cx="89325" cy="228325"/>
            </a:xfrm>
            <a:custGeom>
              <a:rect b="b" l="l" r="r" t="t"/>
              <a:pathLst>
                <a:path extrusionOk="0" h="9133" w="3573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" name="Google Shape;358;p43"/>
          <p:cNvSpPr/>
          <p:nvPr/>
        </p:nvSpPr>
        <p:spPr>
          <a:xfrm rot="1722646">
            <a:off x="6676143" y="828501"/>
            <a:ext cx="431902" cy="415217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9" name="Google Shape;359;p43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360" name="Google Shape;360;p43"/>
            <p:cNvSpPr/>
            <p:nvPr/>
          </p:nvSpPr>
          <p:spPr>
            <a:xfrm>
              <a:off x="4858025" y="3105275"/>
              <a:ext cx="263750" cy="382500"/>
            </a:xfrm>
            <a:custGeom>
              <a:rect b="b" l="l" r="r" t="t"/>
              <a:pathLst>
                <a:path extrusionOk="0" h="15300" w="1055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3"/>
            <p:cNvSpPr/>
            <p:nvPr/>
          </p:nvSpPr>
          <p:spPr>
            <a:xfrm>
              <a:off x="4624075" y="3114500"/>
              <a:ext cx="234875" cy="359000"/>
            </a:xfrm>
            <a:custGeom>
              <a:rect b="b" l="l" r="r" t="t"/>
              <a:pathLst>
                <a:path extrusionOk="0" h="14360" w="9395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3"/>
            <p:cNvSpPr/>
            <p:nvPr/>
          </p:nvSpPr>
          <p:spPr>
            <a:xfrm>
              <a:off x="4592525" y="3147550"/>
              <a:ext cx="255700" cy="352725"/>
            </a:xfrm>
            <a:custGeom>
              <a:rect b="b" l="l" r="r" t="t"/>
              <a:pathLst>
                <a:path extrusionOk="0" h="14109" w="10228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3"/>
            <p:cNvSpPr/>
            <p:nvPr/>
          </p:nvSpPr>
          <p:spPr>
            <a:xfrm>
              <a:off x="4880350" y="3133550"/>
              <a:ext cx="270600" cy="356025"/>
            </a:xfrm>
            <a:custGeom>
              <a:rect b="b" l="l" r="r" t="t"/>
              <a:pathLst>
                <a:path extrusionOk="0" h="14241" w="10824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5007450" y="3407700"/>
              <a:ext cx="8075" cy="7150"/>
            </a:xfrm>
            <a:custGeom>
              <a:rect b="b" l="l" r="r" t="t"/>
              <a:pathLst>
                <a:path extrusionOk="0" h="286" w="323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3"/>
            <p:cNvSpPr/>
            <p:nvPr/>
          </p:nvSpPr>
          <p:spPr>
            <a:xfrm>
              <a:off x="4906550" y="3321675"/>
              <a:ext cx="30975" cy="23825"/>
            </a:xfrm>
            <a:custGeom>
              <a:rect b="b" l="l" r="r" t="t"/>
              <a:pathLst>
                <a:path extrusionOk="0" h="953" w="1239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43"/>
            <p:cNvSpPr/>
            <p:nvPr/>
          </p:nvSpPr>
          <p:spPr>
            <a:xfrm>
              <a:off x="4910725" y="3290125"/>
              <a:ext cx="26800" cy="23825"/>
            </a:xfrm>
            <a:custGeom>
              <a:rect b="b" l="l" r="r" t="t"/>
              <a:pathLst>
                <a:path extrusionOk="0" h="953" w="1072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3"/>
            <p:cNvSpPr/>
            <p:nvPr/>
          </p:nvSpPr>
          <p:spPr>
            <a:xfrm>
              <a:off x="4667525" y="3153500"/>
              <a:ext cx="13425" cy="19075"/>
            </a:xfrm>
            <a:custGeom>
              <a:rect b="b" l="l" r="r" t="t"/>
              <a:pathLst>
                <a:path extrusionOk="0" h="763" w="537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3"/>
            <p:cNvSpPr/>
            <p:nvPr/>
          </p:nvSpPr>
          <p:spPr>
            <a:xfrm>
              <a:off x="4582100" y="3095150"/>
              <a:ext cx="581650" cy="417350"/>
            </a:xfrm>
            <a:custGeom>
              <a:rect b="b" l="l" r="r" t="t"/>
              <a:pathLst>
                <a:path extrusionOk="0" h="16694" w="23266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43"/>
            <p:cNvSpPr/>
            <p:nvPr/>
          </p:nvSpPr>
          <p:spPr>
            <a:xfrm>
              <a:off x="4900900" y="3280600"/>
              <a:ext cx="47950" cy="69075"/>
            </a:xfrm>
            <a:custGeom>
              <a:rect b="b" l="l" r="r" t="t"/>
              <a:pathLst>
                <a:path extrusionOk="0" h="2763" w="1918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43"/>
            <p:cNvSpPr/>
            <p:nvPr/>
          </p:nvSpPr>
          <p:spPr>
            <a:xfrm>
              <a:off x="4649675" y="3136525"/>
              <a:ext cx="48850" cy="75025"/>
            </a:xfrm>
            <a:custGeom>
              <a:rect b="b" l="l" r="r" t="t"/>
              <a:pathLst>
                <a:path extrusionOk="0" h="3001" w="1954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3"/>
            <p:cNvSpPr/>
            <p:nvPr/>
          </p:nvSpPr>
          <p:spPr>
            <a:xfrm>
              <a:off x="4897925" y="3135925"/>
              <a:ext cx="180100" cy="62250"/>
            </a:xfrm>
            <a:custGeom>
              <a:rect b="b" l="l" r="r" t="t"/>
              <a:pathLst>
                <a:path extrusionOk="0" h="2490" w="7204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43"/>
            <p:cNvSpPr/>
            <p:nvPr/>
          </p:nvSpPr>
          <p:spPr>
            <a:xfrm>
              <a:off x="4897925" y="3374050"/>
              <a:ext cx="171475" cy="42300"/>
            </a:xfrm>
            <a:custGeom>
              <a:rect b="b" l="l" r="r" t="t"/>
              <a:pathLst>
                <a:path extrusionOk="0" h="1692" w="6859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3"/>
            <p:cNvSpPr/>
            <p:nvPr/>
          </p:nvSpPr>
          <p:spPr>
            <a:xfrm>
              <a:off x="4896125" y="3336850"/>
              <a:ext cx="171775" cy="43175"/>
            </a:xfrm>
            <a:custGeom>
              <a:rect b="b" l="l" r="r" t="t"/>
              <a:pathLst>
                <a:path extrusionOk="0" h="1727" w="6871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3"/>
            <p:cNvSpPr/>
            <p:nvPr/>
          </p:nvSpPr>
          <p:spPr>
            <a:xfrm>
              <a:off x="4906550" y="3180575"/>
              <a:ext cx="162250" cy="42300"/>
            </a:xfrm>
            <a:custGeom>
              <a:rect b="b" l="l" r="r" t="t"/>
              <a:pathLst>
                <a:path extrusionOk="0" h="1692" w="649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3"/>
            <p:cNvSpPr/>
            <p:nvPr/>
          </p:nvSpPr>
          <p:spPr>
            <a:xfrm>
              <a:off x="4900300" y="3223150"/>
              <a:ext cx="124150" cy="36025"/>
            </a:xfrm>
            <a:custGeom>
              <a:rect b="b" l="l" r="r" t="t"/>
              <a:pathLst>
                <a:path extrusionOk="0" h="1441" w="4966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3"/>
            <p:cNvSpPr/>
            <p:nvPr/>
          </p:nvSpPr>
          <p:spPr>
            <a:xfrm>
              <a:off x="4960725" y="3291600"/>
              <a:ext cx="83375" cy="23250"/>
            </a:xfrm>
            <a:custGeom>
              <a:rect b="b" l="l" r="r" t="t"/>
              <a:pathLst>
                <a:path extrusionOk="0" h="930" w="3335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3"/>
            <p:cNvSpPr/>
            <p:nvPr/>
          </p:nvSpPr>
          <p:spPr>
            <a:xfrm>
              <a:off x="4907750" y="3408000"/>
              <a:ext cx="73550" cy="28600"/>
            </a:xfrm>
            <a:custGeom>
              <a:rect b="b" l="l" r="r" t="t"/>
              <a:pathLst>
                <a:path extrusionOk="0" h="1144" w="2942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3"/>
            <p:cNvSpPr/>
            <p:nvPr/>
          </p:nvSpPr>
          <p:spPr>
            <a:xfrm>
              <a:off x="4657425" y="3220475"/>
              <a:ext cx="147950" cy="39000"/>
            </a:xfrm>
            <a:custGeom>
              <a:rect b="b" l="l" r="r" t="t"/>
              <a:pathLst>
                <a:path extrusionOk="0" h="1560" w="5918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3"/>
            <p:cNvSpPr/>
            <p:nvPr/>
          </p:nvSpPr>
          <p:spPr>
            <a:xfrm>
              <a:off x="4667250" y="3309475"/>
              <a:ext cx="150025" cy="37525"/>
            </a:xfrm>
            <a:custGeom>
              <a:rect b="b" l="l" r="r" t="t"/>
              <a:pathLst>
                <a:path extrusionOk="0" h="1501" w="6001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3"/>
            <p:cNvSpPr/>
            <p:nvPr/>
          </p:nvSpPr>
          <p:spPr>
            <a:xfrm>
              <a:off x="4661275" y="3253500"/>
              <a:ext cx="149750" cy="39925"/>
            </a:xfrm>
            <a:custGeom>
              <a:rect b="b" l="l" r="r" t="t"/>
              <a:pathLst>
                <a:path extrusionOk="0" h="1597" w="599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3"/>
            <p:cNvSpPr/>
            <p:nvPr/>
          </p:nvSpPr>
          <p:spPr>
            <a:xfrm>
              <a:off x="4671100" y="3347275"/>
              <a:ext cx="140225" cy="32450"/>
            </a:xfrm>
            <a:custGeom>
              <a:rect b="b" l="l" r="r" t="t"/>
              <a:pathLst>
                <a:path extrusionOk="0" h="1298" w="5609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3"/>
            <p:cNvSpPr/>
            <p:nvPr/>
          </p:nvSpPr>
          <p:spPr>
            <a:xfrm>
              <a:off x="4677950" y="3381500"/>
              <a:ext cx="134875" cy="34850"/>
            </a:xfrm>
            <a:custGeom>
              <a:rect b="b" l="l" r="r" t="t"/>
              <a:pathLst>
                <a:path extrusionOk="0" h="1394" w="5395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3"/>
            <p:cNvSpPr/>
            <p:nvPr/>
          </p:nvSpPr>
          <p:spPr>
            <a:xfrm>
              <a:off x="4714575" y="3186225"/>
              <a:ext cx="107175" cy="36350"/>
            </a:xfrm>
            <a:custGeom>
              <a:rect b="b" l="l" r="r" t="t"/>
              <a:pathLst>
                <a:path extrusionOk="0" h="1454" w="4287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43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385" name="Google Shape;385;p43"/>
            <p:cNvSpPr/>
            <p:nvPr/>
          </p:nvSpPr>
          <p:spPr>
            <a:xfrm>
              <a:off x="727450" y="2222125"/>
              <a:ext cx="203325" cy="183675"/>
            </a:xfrm>
            <a:custGeom>
              <a:rect b="b" l="l" r="r" t="t"/>
              <a:pathLst>
                <a:path extrusionOk="0" h="7347" w="8133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43"/>
            <p:cNvSpPr/>
            <p:nvPr/>
          </p:nvSpPr>
          <p:spPr>
            <a:xfrm>
              <a:off x="712875" y="2205450"/>
              <a:ext cx="233675" cy="215550"/>
            </a:xfrm>
            <a:custGeom>
              <a:rect b="b" l="l" r="r" t="t"/>
              <a:pathLst>
                <a:path extrusionOk="0" h="8622" w="9347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43"/>
            <p:cNvSpPr/>
            <p:nvPr/>
          </p:nvSpPr>
          <p:spPr>
            <a:xfrm>
              <a:off x="864975" y="2282550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3"/>
            <p:cNvSpPr/>
            <p:nvPr/>
          </p:nvSpPr>
          <p:spPr>
            <a:xfrm>
              <a:off x="814075" y="2280175"/>
              <a:ext cx="35450" cy="30375"/>
            </a:xfrm>
            <a:custGeom>
              <a:rect b="b" l="l" r="r" t="t"/>
              <a:pathLst>
                <a:path extrusionOk="0" h="1215" w="1418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3"/>
            <p:cNvSpPr/>
            <p:nvPr/>
          </p:nvSpPr>
          <p:spPr>
            <a:xfrm>
              <a:off x="759300" y="2281375"/>
              <a:ext cx="29800" cy="31575"/>
            </a:xfrm>
            <a:custGeom>
              <a:rect b="b" l="l" r="r" t="t"/>
              <a:pathLst>
                <a:path extrusionOk="0" h="1263" w="1192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0" name="Google Shape;390;p43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391" name="Google Shape;391;p43"/>
            <p:cNvSpPr/>
            <p:nvPr/>
          </p:nvSpPr>
          <p:spPr>
            <a:xfrm>
              <a:off x="765850" y="1830700"/>
              <a:ext cx="203325" cy="183700"/>
            </a:xfrm>
            <a:custGeom>
              <a:rect b="b" l="l" r="r" t="t"/>
              <a:pathLst>
                <a:path extrusionOk="0" h="7348" w="8133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3"/>
            <p:cNvSpPr/>
            <p:nvPr/>
          </p:nvSpPr>
          <p:spPr>
            <a:xfrm>
              <a:off x="751275" y="1814050"/>
              <a:ext cx="233675" cy="215525"/>
            </a:xfrm>
            <a:custGeom>
              <a:rect b="b" l="l" r="r" t="t"/>
              <a:pathLst>
                <a:path extrusionOk="0" h="8621" w="9347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3"/>
            <p:cNvSpPr/>
            <p:nvPr/>
          </p:nvSpPr>
          <p:spPr>
            <a:xfrm>
              <a:off x="795925" y="1891125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3"/>
            <p:cNvSpPr/>
            <p:nvPr/>
          </p:nvSpPr>
          <p:spPr>
            <a:xfrm>
              <a:off x="847125" y="1888750"/>
              <a:ext cx="35450" cy="30400"/>
            </a:xfrm>
            <a:custGeom>
              <a:rect b="b" l="l" r="r" t="t"/>
              <a:pathLst>
                <a:path extrusionOk="0" h="1216" w="1418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3"/>
            <p:cNvSpPr/>
            <p:nvPr/>
          </p:nvSpPr>
          <p:spPr>
            <a:xfrm>
              <a:off x="907550" y="1889650"/>
              <a:ext cx="29775" cy="31575"/>
            </a:xfrm>
            <a:custGeom>
              <a:rect b="b" l="l" r="r" t="t"/>
              <a:pathLst>
                <a:path extrusionOk="0" h="1263" w="1191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43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397" name="Google Shape;397;p43"/>
            <p:cNvSpPr/>
            <p:nvPr/>
          </p:nvSpPr>
          <p:spPr>
            <a:xfrm>
              <a:off x="6076650" y="3020750"/>
              <a:ext cx="538175" cy="433700"/>
            </a:xfrm>
            <a:custGeom>
              <a:rect b="b" l="l" r="r" t="t"/>
              <a:pathLst>
                <a:path extrusionOk="0" h="17348" w="21527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3"/>
            <p:cNvSpPr/>
            <p:nvPr/>
          </p:nvSpPr>
          <p:spPr>
            <a:xfrm>
              <a:off x="6332025" y="3176125"/>
              <a:ext cx="50025" cy="49125"/>
            </a:xfrm>
            <a:custGeom>
              <a:rect b="b" l="l" r="r" t="t"/>
              <a:pathLst>
                <a:path extrusionOk="0" h="1965" w="2001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3"/>
            <p:cNvSpPr/>
            <p:nvPr/>
          </p:nvSpPr>
          <p:spPr>
            <a:xfrm>
              <a:off x="6337100" y="3105875"/>
              <a:ext cx="45850" cy="61625"/>
            </a:xfrm>
            <a:custGeom>
              <a:rect b="b" l="l" r="r" t="t"/>
              <a:pathLst>
                <a:path extrusionOk="0" h="2465" w="1834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3"/>
            <p:cNvSpPr/>
            <p:nvPr/>
          </p:nvSpPr>
          <p:spPr>
            <a:xfrm>
              <a:off x="6234100" y="3131775"/>
              <a:ext cx="27100" cy="42275"/>
            </a:xfrm>
            <a:custGeom>
              <a:rect b="b" l="l" r="r" t="t"/>
              <a:pathLst>
                <a:path extrusionOk="0" h="1691" w="1084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3"/>
            <p:cNvSpPr/>
            <p:nvPr/>
          </p:nvSpPr>
          <p:spPr>
            <a:xfrm>
              <a:off x="6075750" y="3009125"/>
              <a:ext cx="550400" cy="463175"/>
            </a:xfrm>
            <a:custGeom>
              <a:rect b="b" l="l" r="r" t="t"/>
              <a:pathLst>
                <a:path extrusionOk="0" h="18527" w="22016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3"/>
            <p:cNvSpPr/>
            <p:nvPr/>
          </p:nvSpPr>
          <p:spPr>
            <a:xfrm>
              <a:off x="6315950" y="3095450"/>
              <a:ext cx="81000" cy="143200"/>
            </a:xfrm>
            <a:custGeom>
              <a:rect b="b" l="l" r="r" t="t"/>
              <a:pathLst>
                <a:path extrusionOk="0" h="5728" w="324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3"/>
            <p:cNvSpPr/>
            <p:nvPr/>
          </p:nvSpPr>
          <p:spPr>
            <a:xfrm>
              <a:off x="6197775" y="3106750"/>
              <a:ext cx="87250" cy="125350"/>
            </a:xfrm>
            <a:custGeom>
              <a:rect b="b" l="l" r="r" t="t"/>
              <a:pathLst>
                <a:path extrusionOk="0" h="5014" w="349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3"/>
            <p:cNvSpPr/>
            <p:nvPr/>
          </p:nvSpPr>
          <p:spPr>
            <a:xfrm>
              <a:off x="6404950" y="3120750"/>
              <a:ext cx="91400" cy="122375"/>
            </a:xfrm>
            <a:custGeom>
              <a:rect b="b" l="l" r="r" t="t"/>
              <a:pathLst>
                <a:path extrusionOk="0" h="4895" w="3656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4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06" name="Google Shape;406;p43"/>
            <p:cNvSpPr/>
            <p:nvPr/>
          </p:nvSpPr>
          <p:spPr>
            <a:xfrm>
              <a:off x="3895725" y="3066575"/>
              <a:ext cx="446500" cy="206900"/>
            </a:xfrm>
            <a:custGeom>
              <a:rect b="b" l="l" r="r" t="t"/>
              <a:pathLst>
                <a:path extrusionOk="0" h="8276" w="1786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3"/>
            <p:cNvSpPr/>
            <p:nvPr/>
          </p:nvSpPr>
          <p:spPr>
            <a:xfrm>
              <a:off x="3910300" y="3268975"/>
              <a:ext cx="403950" cy="127425"/>
            </a:xfrm>
            <a:custGeom>
              <a:rect b="b" l="l" r="r" t="t"/>
              <a:pathLst>
                <a:path extrusionOk="0" h="5097" w="16158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3"/>
            <p:cNvSpPr/>
            <p:nvPr/>
          </p:nvSpPr>
          <p:spPr>
            <a:xfrm>
              <a:off x="4051675" y="2974900"/>
              <a:ext cx="155700" cy="84250"/>
            </a:xfrm>
            <a:custGeom>
              <a:rect b="b" l="l" r="r" t="t"/>
              <a:pathLst>
                <a:path extrusionOk="0" h="3370" w="6228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3"/>
            <p:cNvSpPr/>
            <p:nvPr/>
          </p:nvSpPr>
          <p:spPr>
            <a:xfrm>
              <a:off x="4077575" y="3242500"/>
              <a:ext cx="86350" cy="70550"/>
            </a:xfrm>
            <a:custGeom>
              <a:rect b="b" l="l" r="r" t="t"/>
              <a:pathLst>
                <a:path extrusionOk="0" h="2822" w="3454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3"/>
            <p:cNvSpPr/>
            <p:nvPr/>
          </p:nvSpPr>
          <p:spPr>
            <a:xfrm>
              <a:off x="3885600" y="2960625"/>
              <a:ext cx="470600" cy="451850"/>
            </a:xfrm>
            <a:custGeom>
              <a:rect b="b" l="l" r="r" t="t"/>
              <a:pathLst>
                <a:path extrusionOk="0" h="18074" w="18824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" name="Google Shape;411;p43"/>
          <p:cNvSpPr/>
          <p:nvPr/>
        </p:nvSpPr>
        <p:spPr>
          <a:xfrm rot="-1177723">
            <a:off x="3327008" y="583119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3"/>
          <p:cNvSpPr/>
          <p:nvPr/>
        </p:nvSpPr>
        <p:spPr>
          <a:xfrm rot="-1140824">
            <a:off x="6115190" y="3276706"/>
            <a:ext cx="431893" cy="415208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3" name="Google Shape;413;p43"/>
          <p:cNvPicPr preferRelativeResize="0"/>
          <p:nvPr/>
        </p:nvPicPr>
        <p:blipFill rotWithShape="1">
          <a:blip r:embed="rId3">
            <a:alphaModFix/>
          </a:blip>
          <a:srcRect b="46490" l="31282" r="30428" t="30284"/>
          <a:stretch/>
        </p:blipFill>
        <p:spPr>
          <a:xfrm rot="1387724">
            <a:off x="3266675" y="3431475"/>
            <a:ext cx="1823525" cy="1106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3"/>
          <p:cNvSpPr txBox="1"/>
          <p:nvPr>
            <p:ph idx="1" type="subTitle"/>
          </p:nvPr>
        </p:nvSpPr>
        <p:spPr>
          <a:xfrm>
            <a:off x="686675" y="4622600"/>
            <a:ext cx="1905900" cy="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Dr. Kayla Willis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706" y="539400"/>
            <a:ext cx="3394200" cy="4064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658" name="Google Shape;658;p52"/>
          <p:cNvGrpSpPr/>
          <p:nvPr/>
        </p:nvGrpSpPr>
        <p:grpSpPr>
          <a:xfrm>
            <a:off x="2987350" y="455855"/>
            <a:ext cx="1696564" cy="1696564"/>
            <a:chOff x="2987350" y="455855"/>
            <a:chExt cx="1696564" cy="1696564"/>
          </a:xfrm>
        </p:grpSpPr>
        <p:sp>
          <p:nvSpPr>
            <p:cNvPr id="659" name="Google Shape;659;p52"/>
            <p:cNvSpPr/>
            <p:nvPr/>
          </p:nvSpPr>
          <p:spPr>
            <a:xfrm>
              <a:off x="2987350" y="455855"/>
              <a:ext cx="1696564" cy="1696564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0" name="Google Shape;660;p52"/>
            <p:cNvGrpSpPr/>
            <p:nvPr/>
          </p:nvGrpSpPr>
          <p:grpSpPr>
            <a:xfrm>
              <a:off x="3324953" y="937837"/>
              <a:ext cx="1021203" cy="732658"/>
              <a:chOff x="4582100" y="3095150"/>
              <a:chExt cx="581650" cy="417350"/>
            </a:xfrm>
          </p:grpSpPr>
          <p:sp>
            <p:nvSpPr>
              <p:cNvPr id="661" name="Google Shape;661;p52"/>
              <p:cNvSpPr/>
              <p:nvPr/>
            </p:nvSpPr>
            <p:spPr>
              <a:xfrm>
                <a:off x="4858025" y="3105275"/>
                <a:ext cx="263750" cy="382500"/>
              </a:xfrm>
              <a:custGeom>
                <a:rect b="b" l="l" r="r" t="t"/>
                <a:pathLst>
                  <a:path extrusionOk="0" h="15300" w="10550">
                    <a:moveTo>
                      <a:pt x="275" y="15300"/>
                    </a:moveTo>
                    <a:cubicBezTo>
                      <a:pt x="25" y="15193"/>
                      <a:pt x="1" y="15002"/>
                      <a:pt x="25" y="14800"/>
                    </a:cubicBezTo>
                    <a:cubicBezTo>
                      <a:pt x="96" y="13407"/>
                      <a:pt x="180" y="12002"/>
                      <a:pt x="227" y="10609"/>
                    </a:cubicBezTo>
                    <a:cubicBezTo>
                      <a:pt x="275" y="9347"/>
                      <a:pt x="239" y="8061"/>
                      <a:pt x="263" y="6799"/>
                    </a:cubicBezTo>
                    <a:cubicBezTo>
                      <a:pt x="263" y="5715"/>
                      <a:pt x="275" y="4608"/>
                      <a:pt x="275" y="3525"/>
                    </a:cubicBezTo>
                    <a:cubicBezTo>
                      <a:pt x="275" y="3203"/>
                      <a:pt x="418" y="2965"/>
                      <a:pt x="656" y="2810"/>
                    </a:cubicBezTo>
                    <a:cubicBezTo>
                      <a:pt x="1227" y="2417"/>
                      <a:pt x="1811" y="2024"/>
                      <a:pt x="2406" y="1691"/>
                    </a:cubicBezTo>
                    <a:cubicBezTo>
                      <a:pt x="3680" y="977"/>
                      <a:pt x="5061" y="500"/>
                      <a:pt x="6502" y="239"/>
                    </a:cubicBezTo>
                    <a:cubicBezTo>
                      <a:pt x="7633" y="24"/>
                      <a:pt x="8764" y="0"/>
                      <a:pt x="9895" y="191"/>
                    </a:cubicBezTo>
                    <a:cubicBezTo>
                      <a:pt x="10347" y="262"/>
                      <a:pt x="10347" y="298"/>
                      <a:pt x="10395" y="727"/>
                    </a:cubicBezTo>
                    <a:cubicBezTo>
                      <a:pt x="10550" y="2286"/>
                      <a:pt x="10419" y="3846"/>
                      <a:pt x="10347" y="5418"/>
                    </a:cubicBezTo>
                    <a:cubicBezTo>
                      <a:pt x="10300" y="6335"/>
                      <a:pt x="10300" y="7275"/>
                      <a:pt x="10276" y="8192"/>
                    </a:cubicBezTo>
                    <a:cubicBezTo>
                      <a:pt x="10252" y="8787"/>
                      <a:pt x="10181" y="9371"/>
                      <a:pt x="10169" y="9966"/>
                    </a:cubicBezTo>
                    <a:cubicBezTo>
                      <a:pt x="10157" y="10454"/>
                      <a:pt x="10157" y="10930"/>
                      <a:pt x="10157" y="11430"/>
                    </a:cubicBezTo>
                    <a:cubicBezTo>
                      <a:pt x="10157" y="11704"/>
                      <a:pt x="10121" y="11990"/>
                      <a:pt x="10097" y="12264"/>
                    </a:cubicBezTo>
                    <a:cubicBezTo>
                      <a:pt x="10038" y="12740"/>
                      <a:pt x="9895" y="12871"/>
                      <a:pt x="9419" y="12919"/>
                    </a:cubicBezTo>
                    <a:cubicBezTo>
                      <a:pt x="8919" y="12954"/>
                      <a:pt x="8431" y="12990"/>
                      <a:pt x="7919" y="13038"/>
                    </a:cubicBezTo>
                    <a:cubicBezTo>
                      <a:pt x="6645" y="13157"/>
                      <a:pt x="5394" y="13419"/>
                      <a:pt x="4144" y="13752"/>
                    </a:cubicBezTo>
                    <a:cubicBezTo>
                      <a:pt x="3287" y="13955"/>
                      <a:pt x="2442" y="14145"/>
                      <a:pt x="1668" y="14550"/>
                    </a:cubicBezTo>
                    <a:cubicBezTo>
                      <a:pt x="1180" y="14776"/>
                      <a:pt x="727" y="15038"/>
                      <a:pt x="275" y="15300"/>
                    </a:cubicBezTo>
                    <a:close/>
                    <a:moveTo>
                      <a:pt x="1775" y="3548"/>
                    </a:moveTo>
                    <a:cubicBezTo>
                      <a:pt x="1906" y="3537"/>
                      <a:pt x="2001" y="3548"/>
                      <a:pt x="2073" y="3513"/>
                    </a:cubicBezTo>
                    <a:cubicBezTo>
                      <a:pt x="3228" y="3001"/>
                      <a:pt x="4418" y="2560"/>
                      <a:pt x="5633" y="2167"/>
                    </a:cubicBezTo>
                    <a:cubicBezTo>
                      <a:pt x="6490" y="1882"/>
                      <a:pt x="7359" y="1679"/>
                      <a:pt x="8276" y="1739"/>
                    </a:cubicBezTo>
                    <a:cubicBezTo>
                      <a:pt x="8431" y="1751"/>
                      <a:pt x="8669" y="1810"/>
                      <a:pt x="8657" y="1572"/>
                    </a:cubicBezTo>
                    <a:cubicBezTo>
                      <a:pt x="8657" y="1370"/>
                      <a:pt x="8419" y="1382"/>
                      <a:pt x="8264" y="1382"/>
                    </a:cubicBezTo>
                    <a:cubicBezTo>
                      <a:pt x="7299" y="1429"/>
                      <a:pt x="6359" y="1524"/>
                      <a:pt x="5454" y="1882"/>
                    </a:cubicBezTo>
                    <a:cubicBezTo>
                      <a:pt x="4347" y="2322"/>
                      <a:pt x="3251" y="2715"/>
                      <a:pt x="2132" y="3120"/>
                    </a:cubicBezTo>
                    <a:cubicBezTo>
                      <a:pt x="1954" y="3191"/>
                      <a:pt x="1811" y="3251"/>
                      <a:pt x="1775" y="3548"/>
                    </a:cubicBezTo>
                    <a:close/>
                    <a:moveTo>
                      <a:pt x="2954" y="8371"/>
                    </a:moveTo>
                    <a:cubicBezTo>
                      <a:pt x="3085" y="8228"/>
                      <a:pt x="3204" y="8109"/>
                      <a:pt x="3299" y="7966"/>
                    </a:cubicBezTo>
                    <a:cubicBezTo>
                      <a:pt x="3561" y="7597"/>
                      <a:pt x="3478" y="7299"/>
                      <a:pt x="3013" y="7180"/>
                    </a:cubicBezTo>
                    <a:cubicBezTo>
                      <a:pt x="2739" y="7108"/>
                      <a:pt x="2454" y="7073"/>
                      <a:pt x="2192" y="7037"/>
                    </a:cubicBezTo>
                    <a:cubicBezTo>
                      <a:pt x="1954" y="7001"/>
                      <a:pt x="1846" y="7073"/>
                      <a:pt x="1894" y="7335"/>
                    </a:cubicBezTo>
                    <a:cubicBezTo>
                      <a:pt x="2001" y="8001"/>
                      <a:pt x="1894" y="8656"/>
                      <a:pt x="1775" y="9299"/>
                    </a:cubicBezTo>
                    <a:cubicBezTo>
                      <a:pt x="1727" y="9537"/>
                      <a:pt x="1834" y="9740"/>
                      <a:pt x="2061" y="9740"/>
                    </a:cubicBezTo>
                    <a:cubicBezTo>
                      <a:pt x="2370" y="9740"/>
                      <a:pt x="2727" y="9764"/>
                      <a:pt x="3013" y="9644"/>
                    </a:cubicBezTo>
                    <a:cubicBezTo>
                      <a:pt x="3430" y="9454"/>
                      <a:pt x="3632" y="9013"/>
                      <a:pt x="3204" y="8561"/>
                    </a:cubicBezTo>
                    <a:cubicBezTo>
                      <a:pt x="3108" y="8525"/>
                      <a:pt x="3061" y="8466"/>
                      <a:pt x="2954" y="8371"/>
                    </a:cubicBezTo>
                    <a:close/>
                    <a:moveTo>
                      <a:pt x="8300" y="10990"/>
                    </a:moveTo>
                    <a:cubicBezTo>
                      <a:pt x="8097" y="10966"/>
                      <a:pt x="7942" y="10907"/>
                      <a:pt x="7776" y="10907"/>
                    </a:cubicBezTo>
                    <a:cubicBezTo>
                      <a:pt x="7002" y="10942"/>
                      <a:pt x="6216" y="10990"/>
                      <a:pt x="5442" y="11073"/>
                    </a:cubicBezTo>
                    <a:cubicBezTo>
                      <a:pt x="4990" y="11109"/>
                      <a:pt x="4525" y="11216"/>
                      <a:pt x="4097" y="11323"/>
                    </a:cubicBezTo>
                    <a:cubicBezTo>
                      <a:pt x="3442" y="11490"/>
                      <a:pt x="2787" y="11692"/>
                      <a:pt x="2132" y="11883"/>
                    </a:cubicBezTo>
                    <a:cubicBezTo>
                      <a:pt x="2025" y="11919"/>
                      <a:pt x="1918" y="11942"/>
                      <a:pt x="1846" y="11990"/>
                    </a:cubicBezTo>
                    <a:cubicBezTo>
                      <a:pt x="1811" y="12002"/>
                      <a:pt x="1775" y="12097"/>
                      <a:pt x="1787" y="12145"/>
                    </a:cubicBezTo>
                    <a:cubicBezTo>
                      <a:pt x="1823" y="12204"/>
                      <a:pt x="1882" y="12264"/>
                      <a:pt x="1942" y="12276"/>
                    </a:cubicBezTo>
                    <a:cubicBezTo>
                      <a:pt x="1977" y="12288"/>
                      <a:pt x="2061" y="12264"/>
                      <a:pt x="2096" y="12240"/>
                    </a:cubicBezTo>
                    <a:cubicBezTo>
                      <a:pt x="2775" y="12050"/>
                      <a:pt x="3430" y="11835"/>
                      <a:pt x="4097" y="11645"/>
                    </a:cubicBezTo>
                    <a:cubicBezTo>
                      <a:pt x="4323" y="11585"/>
                      <a:pt x="4561" y="11526"/>
                      <a:pt x="4775" y="11490"/>
                    </a:cubicBezTo>
                    <a:cubicBezTo>
                      <a:pt x="5823" y="11323"/>
                      <a:pt x="6847" y="11133"/>
                      <a:pt x="7907" y="11276"/>
                    </a:cubicBezTo>
                    <a:cubicBezTo>
                      <a:pt x="8073" y="11335"/>
                      <a:pt x="8240" y="11288"/>
                      <a:pt x="8300" y="10990"/>
                    </a:cubicBezTo>
                    <a:close/>
                    <a:moveTo>
                      <a:pt x="8240" y="9502"/>
                    </a:moveTo>
                    <a:cubicBezTo>
                      <a:pt x="7907" y="9478"/>
                      <a:pt x="7597" y="9418"/>
                      <a:pt x="7264" y="9418"/>
                    </a:cubicBezTo>
                    <a:cubicBezTo>
                      <a:pt x="6430" y="9406"/>
                      <a:pt x="5585" y="9383"/>
                      <a:pt x="4787" y="9680"/>
                    </a:cubicBezTo>
                    <a:cubicBezTo>
                      <a:pt x="4323" y="9847"/>
                      <a:pt x="3859" y="9966"/>
                      <a:pt x="3382" y="10097"/>
                    </a:cubicBezTo>
                    <a:cubicBezTo>
                      <a:pt x="2918" y="10228"/>
                      <a:pt x="2442" y="10347"/>
                      <a:pt x="1977" y="10490"/>
                    </a:cubicBezTo>
                    <a:cubicBezTo>
                      <a:pt x="1894" y="10514"/>
                      <a:pt x="1799" y="10526"/>
                      <a:pt x="1739" y="10597"/>
                    </a:cubicBezTo>
                    <a:cubicBezTo>
                      <a:pt x="1715" y="10621"/>
                      <a:pt x="1668" y="10692"/>
                      <a:pt x="1680" y="10740"/>
                    </a:cubicBezTo>
                    <a:cubicBezTo>
                      <a:pt x="1704" y="10787"/>
                      <a:pt x="1763" y="10835"/>
                      <a:pt x="1799" y="10847"/>
                    </a:cubicBezTo>
                    <a:cubicBezTo>
                      <a:pt x="1882" y="10859"/>
                      <a:pt x="1954" y="10847"/>
                      <a:pt x="2013" y="10811"/>
                    </a:cubicBezTo>
                    <a:cubicBezTo>
                      <a:pt x="2513" y="10645"/>
                      <a:pt x="3025" y="10502"/>
                      <a:pt x="3525" y="10335"/>
                    </a:cubicBezTo>
                    <a:cubicBezTo>
                      <a:pt x="4978" y="9859"/>
                      <a:pt x="6430" y="9549"/>
                      <a:pt x="7954" y="9847"/>
                    </a:cubicBezTo>
                    <a:cubicBezTo>
                      <a:pt x="8204" y="9883"/>
                      <a:pt x="8252" y="9740"/>
                      <a:pt x="8240" y="9502"/>
                    </a:cubicBezTo>
                    <a:close/>
                    <a:moveTo>
                      <a:pt x="2132" y="4525"/>
                    </a:moveTo>
                    <a:cubicBezTo>
                      <a:pt x="2239" y="4537"/>
                      <a:pt x="2346" y="4572"/>
                      <a:pt x="2418" y="4561"/>
                    </a:cubicBezTo>
                    <a:cubicBezTo>
                      <a:pt x="2847" y="4441"/>
                      <a:pt x="3275" y="4358"/>
                      <a:pt x="3692" y="4191"/>
                    </a:cubicBezTo>
                    <a:cubicBezTo>
                      <a:pt x="4990" y="3656"/>
                      <a:pt x="6335" y="3441"/>
                      <a:pt x="7728" y="3537"/>
                    </a:cubicBezTo>
                    <a:lnTo>
                      <a:pt x="8038" y="3537"/>
                    </a:lnTo>
                    <a:cubicBezTo>
                      <a:pt x="8228" y="3525"/>
                      <a:pt x="8276" y="3418"/>
                      <a:pt x="8228" y="3239"/>
                    </a:cubicBezTo>
                    <a:cubicBezTo>
                      <a:pt x="8157" y="3227"/>
                      <a:pt x="8097" y="3191"/>
                      <a:pt x="8038" y="3191"/>
                    </a:cubicBezTo>
                    <a:cubicBezTo>
                      <a:pt x="7180" y="3108"/>
                      <a:pt x="6323" y="3239"/>
                      <a:pt x="5478" y="3358"/>
                    </a:cubicBezTo>
                    <a:cubicBezTo>
                      <a:pt x="4740" y="3465"/>
                      <a:pt x="4061" y="3787"/>
                      <a:pt x="3370" y="3965"/>
                    </a:cubicBezTo>
                    <a:cubicBezTo>
                      <a:pt x="3144" y="4025"/>
                      <a:pt x="2906" y="4060"/>
                      <a:pt x="2680" y="4132"/>
                    </a:cubicBezTo>
                    <a:cubicBezTo>
                      <a:pt x="2477" y="4203"/>
                      <a:pt x="2239" y="4203"/>
                      <a:pt x="2132" y="4525"/>
                    </a:cubicBezTo>
                    <a:close/>
                    <a:moveTo>
                      <a:pt x="1846" y="6013"/>
                    </a:moveTo>
                    <a:cubicBezTo>
                      <a:pt x="1989" y="6013"/>
                      <a:pt x="2085" y="6025"/>
                      <a:pt x="2180" y="6013"/>
                    </a:cubicBezTo>
                    <a:cubicBezTo>
                      <a:pt x="3513" y="5680"/>
                      <a:pt x="4847" y="5358"/>
                      <a:pt x="6228" y="5263"/>
                    </a:cubicBezTo>
                    <a:cubicBezTo>
                      <a:pt x="6430" y="5251"/>
                      <a:pt x="6490" y="5132"/>
                      <a:pt x="6490" y="4894"/>
                    </a:cubicBezTo>
                    <a:cubicBezTo>
                      <a:pt x="6180" y="4918"/>
                      <a:pt x="5883" y="4930"/>
                      <a:pt x="5597" y="5001"/>
                    </a:cubicBezTo>
                    <a:cubicBezTo>
                      <a:pt x="4466" y="5215"/>
                      <a:pt x="3335" y="5453"/>
                      <a:pt x="2215" y="5680"/>
                    </a:cubicBezTo>
                    <a:cubicBezTo>
                      <a:pt x="2073" y="5715"/>
                      <a:pt x="1894" y="5739"/>
                      <a:pt x="1846" y="6013"/>
                    </a:cubicBezTo>
                    <a:close/>
                    <a:moveTo>
                      <a:pt x="7299" y="7632"/>
                    </a:moveTo>
                    <a:cubicBezTo>
                      <a:pt x="7026" y="7668"/>
                      <a:pt x="6764" y="7716"/>
                      <a:pt x="6514" y="7751"/>
                    </a:cubicBezTo>
                    <a:cubicBezTo>
                      <a:pt x="5883" y="7811"/>
                      <a:pt x="5240" y="7859"/>
                      <a:pt x="4621" y="7894"/>
                    </a:cubicBezTo>
                    <a:cubicBezTo>
                      <a:pt x="4490" y="7918"/>
                      <a:pt x="4275" y="7882"/>
                      <a:pt x="4287" y="8085"/>
                    </a:cubicBezTo>
                    <a:cubicBezTo>
                      <a:pt x="4299" y="8299"/>
                      <a:pt x="4501" y="8240"/>
                      <a:pt x="4644" y="8228"/>
                    </a:cubicBezTo>
                    <a:cubicBezTo>
                      <a:pt x="5454" y="8168"/>
                      <a:pt x="6252" y="8109"/>
                      <a:pt x="7073" y="8049"/>
                    </a:cubicBezTo>
                    <a:cubicBezTo>
                      <a:pt x="7323" y="8037"/>
                      <a:pt x="7323" y="7882"/>
                      <a:pt x="7299" y="7632"/>
                    </a:cubicBezTo>
                    <a:close/>
                    <a:moveTo>
                      <a:pt x="2144" y="13109"/>
                    </a:moveTo>
                    <a:cubicBezTo>
                      <a:pt x="2323" y="13097"/>
                      <a:pt x="2489" y="13109"/>
                      <a:pt x="2632" y="13073"/>
                    </a:cubicBezTo>
                    <a:cubicBezTo>
                      <a:pt x="3251" y="12943"/>
                      <a:pt x="3870" y="12800"/>
                      <a:pt x="4490" y="12645"/>
                    </a:cubicBezTo>
                    <a:cubicBezTo>
                      <a:pt x="4597" y="12621"/>
                      <a:pt x="4787" y="12585"/>
                      <a:pt x="4752" y="12407"/>
                    </a:cubicBezTo>
                    <a:cubicBezTo>
                      <a:pt x="4716" y="12228"/>
                      <a:pt x="4561" y="12264"/>
                      <a:pt x="4418" y="12276"/>
                    </a:cubicBezTo>
                    <a:cubicBezTo>
                      <a:pt x="4394" y="12276"/>
                      <a:pt x="4359" y="12288"/>
                      <a:pt x="4335" y="12288"/>
                    </a:cubicBezTo>
                    <a:cubicBezTo>
                      <a:pt x="3704" y="12454"/>
                      <a:pt x="3085" y="12597"/>
                      <a:pt x="2466" y="12764"/>
                    </a:cubicBezTo>
                    <a:cubicBezTo>
                      <a:pt x="2323" y="12812"/>
                      <a:pt x="2144" y="12812"/>
                      <a:pt x="2144" y="13109"/>
                    </a:cubicBezTo>
                    <a:close/>
                    <a:moveTo>
                      <a:pt x="6299" y="12204"/>
                    </a:moveTo>
                    <a:cubicBezTo>
                      <a:pt x="6192" y="12157"/>
                      <a:pt x="6133" y="12097"/>
                      <a:pt x="6085" y="12097"/>
                    </a:cubicBezTo>
                    <a:cubicBezTo>
                      <a:pt x="6025" y="12109"/>
                      <a:pt x="5978" y="12181"/>
                      <a:pt x="5978" y="12228"/>
                    </a:cubicBezTo>
                    <a:cubicBezTo>
                      <a:pt x="5978" y="12276"/>
                      <a:pt x="6061" y="12359"/>
                      <a:pt x="6085" y="12359"/>
                    </a:cubicBezTo>
                    <a:cubicBezTo>
                      <a:pt x="6156" y="12347"/>
                      <a:pt x="6216" y="12276"/>
                      <a:pt x="6299" y="12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52"/>
              <p:cNvSpPr/>
              <p:nvPr/>
            </p:nvSpPr>
            <p:spPr>
              <a:xfrm>
                <a:off x="4624075" y="3114500"/>
                <a:ext cx="234875" cy="359000"/>
              </a:xfrm>
              <a:custGeom>
                <a:rect b="b" l="l" r="r" t="t"/>
                <a:pathLst>
                  <a:path extrusionOk="0" h="14360" w="9395">
                    <a:moveTo>
                      <a:pt x="9109" y="14359"/>
                    </a:moveTo>
                    <a:cubicBezTo>
                      <a:pt x="8704" y="14157"/>
                      <a:pt x="8335" y="14002"/>
                      <a:pt x="7990" y="13812"/>
                    </a:cubicBezTo>
                    <a:cubicBezTo>
                      <a:pt x="7263" y="13407"/>
                      <a:pt x="6501" y="13181"/>
                      <a:pt x="5692" y="13109"/>
                    </a:cubicBezTo>
                    <a:cubicBezTo>
                      <a:pt x="4704" y="13014"/>
                      <a:pt x="3727" y="12883"/>
                      <a:pt x="2739" y="12824"/>
                    </a:cubicBezTo>
                    <a:cubicBezTo>
                      <a:pt x="2191" y="12800"/>
                      <a:pt x="1620" y="12859"/>
                      <a:pt x="1060" y="12883"/>
                    </a:cubicBezTo>
                    <a:cubicBezTo>
                      <a:pt x="834" y="12907"/>
                      <a:pt x="608" y="12919"/>
                      <a:pt x="346" y="12931"/>
                    </a:cubicBezTo>
                    <a:cubicBezTo>
                      <a:pt x="310" y="12764"/>
                      <a:pt x="286" y="12597"/>
                      <a:pt x="274" y="12454"/>
                    </a:cubicBezTo>
                    <a:cubicBezTo>
                      <a:pt x="227" y="11335"/>
                      <a:pt x="191" y="10204"/>
                      <a:pt x="155" y="9085"/>
                    </a:cubicBezTo>
                    <a:cubicBezTo>
                      <a:pt x="108" y="8121"/>
                      <a:pt x="13" y="7144"/>
                      <a:pt x="13" y="6168"/>
                    </a:cubicBezTo>
                    <a:cubicBezTo>
                      <a:pt x="1" y="5144"/>
                      <a:pt x="72" y="4108"/>
                      <a:pt x="96" y="3072"/>
                    </a:cubicBezTo>
                    <a:cubicBezTo>
                      <a:pt x="96" y="2322"/>
                      <a:pt x="36" y="1572"/>
                      <a:pt x="13" y="810"/>
                    </a:cubicBezTo>
                    <a:lnTo>
                      <a:pt x="13" y="155"/>
                    </a:lnTo>
                    <a:cubicBezTo>
                      <a:pt x="274" y="96"/>
                      <a:pt x="489" y="1"/>
                      <a:pt x="715" y="1"/>
                    </a:cubicBezTo>
                    <a:cubicBezTo>
                      <a:pt x="2382" y="24"/>
                      <a:pt x="4049" y="155"/>
                      <a:pt x="5644" y="715"/>
                    </a:cubicBezTo>
                    <a:cubicBezTo>
                      <a:pt x="5751" y="739"/>
                      <a:pt x="5835" y="774"/>
                      <a:pt x="5942" y="810"/>
                    </a:cubicBezTo>
                    <a:cubicBezTo>
                      <a:pt x="6847" y="1286"/>
                      <a:pt x="7775" y="1763"/>
                      <a:pt x="8680" y="2263"/>
                    </a:cubicBezTo>
                    <a:cubicBezTo>
                      <a:pt x="9157" y="2513"/>
                      <a:pt x="9395" y="2894"/>
                      <a:pt x="9395" y="3477"/>
                    </a:cubicBezTo>
                    <a:cubicBezTo>
                      <a:pt x="9359" y="5751"/>
                      <a:pt x="9383" y="8037"/>
                      <a:pt x="9347" y="10299"/>
                    </a:cubicBezTo>
                    <a:cubicBezTo>
                      <a:pt x="9347" y="10680"/>
                      <a:pt x="9287" y="11050"/>
                      <a:pt x="9276" y="11442"/>
                    </a:cubicBezTo>
                    <a:cubicBezTo>
                      <a:pt x="9240" y="12204"/>
                      <a:pt x="9228" y="12978"/>
                      <a:pt x="9204" y="13728"/>
                    </a:cubicBezTo>
                    <a:cubicBezTo>
                      <a:pt x="9180" y="13931"/>
                      <a:pt x="9145" y="14121"/>
                      <a:pt x="9109" y="14359"/>
                    </a:cubicBezTo>
                    <a:close/>
                    <a:moveTo>
                      <a:pt x="1596" y="4430"/>
                    </a:moveTo>
                    <a:cubicBezTo>
                      <a:pt x="1584" y="4477"/>
                      <a:pt x="1548" y="4525"/>
                      <a:pt x="1537" y="4584"/>
                    </a:cubicBezTo>
                    <a:cubicBezTo>
                      <a:pt x="1608" y="4644"/>
                      <a:pt x="1679" y="4727"/>
                      <a:pt x="1775" y="4763"/>
                    </a:cubicBezTo>
                    <a:cubicBezTo>
                      <a:pt x="1918" y="4799"/>
                      <a:pt x="2084" y="4823"/>
                      <a:pt x="2251" y="4834"/>
                    </a:cubicBezTo>
                    <a:cubicBezTo>
                      <a:pt x="3299" y="4942"/>
                      <a:pt x="4358" y="5013"/>
                      <a:pt x="5382" y="5287"/>
                    </a:cubicBezTo>
                    <a:cubicBezTo>
                      <a:pt x="5823" y="5382"/>
                      <a:pt x="6239" y="5525"/>
                      <a:pt x="6668" y="5644"/>
                    </a:cubicBezTo>
                    <a:cubicBezTo>
                      <a:pt x="6930" y="5716"/>
                      <a:pt x="6930" y="5716"/>
                      <a:pt x="7049" y="5382"/>
                    </a:cubicBezTo>
                    <a:cubicBezTo>
                      <a:pt x="6966" y="5346"/>
                      <a:pt x="6871" y="5275"/>
                      <a:pt x="6787" y="5263"/>
                    </a:cubicBezTo>
                    <a:cubicBezTo>
                      <a:pt x="6323" y="5144"/>
                      <a:pt x="5882" y="5001"/>
                      <a:pt x="5418" y="4930"/>
                    </a:cubicBezTo>
                    <a:cubicBezTo>
                      <a:pt x="4287" y="4751"/>
                      <a:pt x="3144" y="4608"/>
                      <a:pt x="2013" y="4465"/>
                    </a:cubicBezTo>
                    <a:cubicBezTo>
                      <a:pt x="1882" y="4418"/>
                      <a:pt x="1727" y="4430"/>
                      <a:pt x="1596" y="4430"/>
                    </a:cubicBezTo>
                    <a:close/>
                    <a:moveTo>
                      <a:pt x="7502" y="9121"/>
                    </a:moveTo>
                    <a:cubicBezTo>
                      <a:pt x="7609" y="8883"/>
                      <a:pt x="7597" y="8752"/>
                      <a:pt x="7335" y="8704"/>
                    </a:cubicBezTo>
                    <a:cubicBezTo>
                      <a:pt x="6466" y="8561"/>
                      <a:pt x="5573" y="8383"/>
                      <a:pt x="4692" y="8240"/>
                    </a:cubicBezTo>
                    <a:cubicBezTo>
                      <a:pt x="3858" y="8121"/>
                      <a:pt x="3025" y="8037"/>
                      <a:pt x="2191" y="7930"/>
                    </a:cubicBezTo>
                    <a:cubicBezTo>
                      <a:pt x="2060" y="7918"/>
                      <a:pt x="1918" y="7930"/>
                      <a:pt x="1894" y="8109"/>
                    </a:cubicBezTo>
                    <a:cubicBezTo>
                      <a:pt x="1918" y="8144"/>
                      <a:pt x="1941" y="8204"/>
                      <a:pt x="1965" y="8204"/>
                    </a:cubicBezTo>
                    <a:cubicBezTo>
                      <a:pt x="3811" y="8394"/>
                      <a:pt x="5656" y="8633"/>
                      <a:pt x="7502" y="9121"/>
                    </a:cubicBezTo>
                    <a:close/>
                    <a:moveTo>
                      <a:pt x="7311" y="6620"/>
                    </a:moveTo>
                    <a:cubicBezTo>
                      <a:pt x="7073" y="6549"/>
                      <a:pt x="6859" y="6454"/>
                      <a:pt x="6644" y="6394"/>
                    </a:cubicBezTo>
                    <a:cubicBezTo>
                      <a:pt x="5096" y="5989"/>
                      <a:pt x="3501" y="5918"/>
                      <a:pt x="1918" y="5680"/>
                    </a:cubicBezTo>
                    <a:cubicBezTo>
                      <a:pt x="1858" y="5668"/>
                      <a:pt x="1798" y="5704"/>
                      <a:pt x="1739" y="5704"/>
                    </a:cubicBezTo>
                    <a:cubicBezTo>
                      <a:pt x="1727" y="5704"/>
                      <a:pt x="1715" y="5716"/>
                      <a:pt x="1715" y="5727"/>
                    </a:cubicBezTo>
                    <a:cubicBezTo>
                      <a:pt x="1703" y="5739"/>
                      <a:pt x="1703" y="5763"/>
                      <a:pt x="1679" y="5835"/>
                    </a:cubicBezTo>
                    <a:cubicBezTo>
                      <a:pt x="1775" y="5894"/>
                      <a:pt x="1870" y="5977"/>
                      <a:pt x="1977" y="6001"/>
                    </a:cubicBezTo>
                    <a:cubicBezTo>
                      <a:pt x="2394" y="6073"/>
                      <a:pt x="2834" y="6132"/>
                      <a:pt x="3239" y="6180"/>
                    </a:cubicBezTo>
                    <a:cubicBezTo>
                      <a:pt x="4215" y="6275"/>
                      <a:pt x="5180" y="6382"/>
                      <a:pt x="6120" y="6656"/>
                    </a:cubicBezTo>
                    <a:cubicBezTo>
                      <a:pt x="6418" y="6739"/>
                      <a:pt x="6704" y="6859"/>
                      <a:pt x="7001" y="6966"/>
                    </a:cubicBezTo>
                    <a:cubicBezTo>
                      <a:pt x="7061" y="6978"/>
                      <a:pt x="7132" y="6978"/>
                      <a:pt x="7204" y="6978"/>
                    </a:cubicBezTo>
                    <a:cubicBezTo>
                      <a:pt x="7240" y="6859"/>
                      <a:pt x="7263" y="6751"/>
                      <a:pt x="7311" y="6620"/>
                    </a:cubicBezTo>
                    <a:close/>
                    <a:moveTo>
                      <a:pt x="2715" y="3882"/>
                    </a:moveTo>
                    <a:cubicBezTo>
                      <a:pt x="2977" y="3656"/>
                      <a:pt x="2965" y="3477"/>
                      <a:pt x="2906" y="3287"/>
                    </a:cubicBezTo>
                    <a:cubicBezTo>
                      <a:pt x="2834" y="3025"/>
                      <a:pt x="2763" y="2739"/>
                      <a:pt x="2691" y="2465"/>
                    </a:cubicBezTo>
                    <a:cubicBezTo>
                      <a:pt x="2560" y="2025"/>
                      <a:pt x="2429" y="1572"/>
                      <a:pt x="2263" y="1132"/>
                    </a:cubicBezTo>
                    <a:cubicBezTo>
                      <a:pt x="2227" y="1036"/>
                      <a:pt x="2132" y="917"/>
                      <a:pt x="2037" y="905"/>
                    </a:cubicBezTo>
                    <a:cubicBezTo>
                      <a:pt x="1870" y="882"/>
                      <a:pt x="1834" y="1024"/>
                      <a:pt x="1787" y="1155"/>
                    </a:cubicBezTo>
                    <a:cubicBezTo>
                      <a:pt x="1548" y="1917"/>
                      <a:pt x="1322" y="2679"/>
                      <a:pt x="1072" y="3418"/>
                    </a:cubicBezTo>
                    <a:cubicBezTo>
                      <a:pt x="1025" y="3572"/>
                      <a:pt x="1025" y="3680"/>
                      <a:pt x="1215" y="3739"/>
                    </a:cubicBezTo>
                    <a:cubicBezTo>
                      <a:pt x="1251" y="3691"/>
                      <a:pt x="1298" y="3644"/>
                      <a:pt x="1310" y="3596"/>
                    </a:cubicBezTo>
                    <a:cubicBezTo>
                      <a:pt x="1358" y="3406"/>
                      <a:pt x="1394" y="3203"/>
                      <a:pt x="1429" y="2989"/>
                    </a:cubicBezTo>
                    <a:cubicBezTo>
                      <a:pt x="1453" y="2787"/>
                      <a:pt x="1572" y="2679"/>
                      <a:pt x="1787" y="2691"/>
                    </a:cubicBezTo>
                    <a:lnTo>
                      <a:pt x="2394" y="2691"/>
                    </a:lnTo>
                    <a:cubicBezTo>
                      <a:pt x="2501" y="3060"/>
                      <a:pt x="2608" y="3441"/>
                      <a:pt x="2715" y="3882"/>
                    </a:cubicBezTo>
                    <a:close/>
                    <a:moveTo>
                      <a:pt x="7311" y="10085"/>
                    </a:moveTo>
                    <a:cubicBezTo>
                      <a:pt x="6978" y="10002"/>
                      <a:pt x="6668" y="9930"/>
                      <a:pt x="6382" y="9823"/>
                    </a:cubicBezTo>
                    <a:cubicBezTo>
                      <a:pt x="5013" y="9371"/>
                      <a:pt x="3620" y="9418"/>
                      <a:pt x="2215" y="9573"/>
                    </a:cubicBezTo>
                    <a:cubicBezTo>
                      <a:pt x="2144" y="9585"/>
                      <a:pt x="2025" y="9668"/>
                      <a:pt x="2025" y="9752"/>
                    </a:cubicBezTo>
                    <a:cubicBezTo>
                      <a:pt x="2013" y="9907"/>
                      <a:pt x="2156" y="9907"/>
                      <a:pt x="2275" y="9895"/>
                    </a:cubicBezTo>
                    <a:cubicBezTo>
                      <a:pt x="2322" y="9895"/>
                      <a:pt x="2370" y="9883"/>
                      <a:pt x="2418" y="9883"/>
                    </a:cubicBezTo>
                    <a:cubicBezTo>
                      <a:pt x="3811" y="9585"/>
                      <a:pt x="5168" y="9764"/>
                      <a:pt x="6501" y="10228"/>
                    </a:cubicBezTo>
                    <a:lnTo>
                      <a:pt x="7216" y="10442"/>
                    </a:lnTo>
                    <a:cubicBezTo>
                      <a:pt x="7252" y="10383"/>
                      <a:pt x="7275" y="10335"/>
                      <a:pt x="7299" y="10311"/>
                    </a:cubicBezTo>
                    <a:cubicBezTo>
                      <a:pt x="7299" y="10252"/>
                      <a:pt x="7299" y="10192"/>
                      <a:pt x="7311" y="10085"/>
                    </a:cubicBezTo>
                    <a:close/>
                    <a:moveTo>
                      <a:pt x="7406" y="11609"/>
                    </a:moveTo>
                    <a:cubicBezTo>
                      <a:pt x="7371" y="11573"/>
                      <a:pt x="7335" y="11550"/>
                      <a:pt x="7311" y="11550"/>
                    </a:cubicBezTo>
                    <a:cubicBezTo>
                      <a:pt x="5894" y="11192"/>
                      <a:pt x="4454" y="10954"/>
                      <a:pt x="2989" y="10847"/>
                    </a:cubicBezTo>
                    <a:cubicBezTo>
                      <a:pt x="2834" y="10835"/>
                      <a:pt x="2668" y="10823"/>
                      <a:pt x="2501" y="10847"/>
                    </a:cubicBezTo>
                    <a:cubicBezTo>
                      <a:pt x="2441" y="10847"/>
                      <a:pt x="2394" y="10954"/>
                      <a:pt x="2334" y="11014"/>
                    </a:cubicBezTo>
                    <a:cubicBezTo>
                      <a:pt x="2382" y="11061"/>
                      <a:pt x="2441" y="11121"/>
                      <a:pt x="2489" y="11133"/>
                    </a:cubicBezTo>
                    <a:cubicBezTo>
                      <a:pt x="2596" y="11157"/>
                      <a:pt x="2691" y="11133"/>
                      <a:pt x="2799" y="11145"/>
                    </a:cubicBezTo>
                    <a:cubicBezTo>
                      <a:pt x="3442" y="11192"/>
                      <a:pt x="4096" y="11192"/>
                      <a:pt x="4727" y="11311"/>
                    </a:cubicBezTo>
                    <a:cubicBezTo>
                      <a:pt x="5549" y="11454"/>
                      <a:pt x="6359" y="11716"/>
                      <a:pt x="7180" y="11907"/>
                    </a:cubicBezTo>
                    <a:cubicBezTo>
                      <a:pt x="7216" y="11919"/>
                      <a:pt x="7263" y="11907"/>
                      <a:pt x="7323" y="11907"/>
                    </a:cubicBezTo>
                    <a:cubicBezTo>
                      <a:pt x="7382" y="11812"/>
                      <a:pt x="7394" y="11716"/>
                      <a:pt x="7406" y="11609"/>
                    </a:cubicBezTo>
                    <a:close/>
                    <a:moveTo>
                      <a:pt x="3918" y="3037"/>
                    </a:moveTo>
                    <a:cubicBezTo>
                      <a:pt x="3882" y="3060"/>
                      <a:pt x="3775" y="3108"/>
                      <a:pt x="3775" y="3156"/>
                    </a:cubicBezTo>
                    <a:cubicBezTo>
                      <a:pt x="3775" y="3227"/>
                      <a:pt x="3823" y="3334"/>
                      <a:pt x="3870" y="3358"/>
                    </a:cubicBezTo>
                    <a:cubicBezTo>
                      <a:pt x="3977" y="3406"/>
                      <a:pt x="4096" y="3418"/>
                      <a:pt x="4215" y="3430"/>
                    </a:cubicBezTo>
                    <a:cubicBezTo>
                      <a:pt x="5251" y="3656"/>
                      <a:pt x="6311" y="3763"/>
                      <a:pt x="7311" y="4144"/>
                    </a:cubicBezTo>
                    <a:cubicBezTo>
                      <a:pt x="7371" y="4168"/>
                      <a:pt x="7430" y="4203"/>
                      <a:pt x="7466" y="4203"/>
                    </a:cubicBezTo>
                    <a:cubicBezTo>
                      <a:pt x="7561" y="4180"/>
                      <a:pt x="7680" y="4132"/>
                      <a:pt x="7704" y="4072"/>
                    </a:cubicBezTo>
                    <a:cubicBezTo>
                      <a:pt x="7728" y="4001"/>
                      <a:pt x="7668" y="3882"/>
                      <a:pt x="7609" y="3822"/>
                    </a:cubicBezTo>
                    <a:cubicBezTo>
                      <a:pt x="7513" y="3751"/>
                      <a:pt x="7394" y="3727"/>
                      <a:pt x="7275" y="3703"/>
                    </a:cubicBezTo>
                    <a:cubicBezTo>
                      <a:pt x="6311" y="3513"/>
                      <a:pt x="5347" y="3310"/>
                      <a:pt x="4370" y="3132"/>
                    </a:cubicBezTo>
                    <a:cubicBezTo>
                      <a:pt x="4227" y="3096"/>
                      <a:pt x="4096" y="3060"/>
                      <a:pt x="3918" y="30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52"/>
              <p:cNvSpPr/>
              <p:nvPr/>
            </p:nvSpPr>
            <p:spPr>
              <a:xfrm>
                <a:off x="4592525" y="3147550"/>
                <a:ext cx="255700" cy="352725"/>
              </a:xfrm>
              <a:custGeom>
                <a:rect b="b" l="l" r="r" t="t"/>
                <a:pathLst>
                  <a:path extrusionOk="0" h="14109" w="10228">
                    <a:moveTo>
                      <a:pt x="1001" y="119"/>
                    </a:moveTo>
                    <a:lnTo>
                      <a:pt x="1036" y="750"/>
                    </a:lnTo>
                    <a:cubicBezTo>
                      <a:pt x="1048" y="2453"/>
                      <a:pt x="1036" y="4167"/>
                      <a:pt x="1072" y="5882"/>
                    </a:cubicBezTo>
                    <a:cubicBezTo>
                      <a:pt x="1084" y="6822"/>
                      <a:pt x="1191" y="7775"/>
                      <a:pt x="1215" y="8704"/>
                    </a:cubicBezTo>
                    <a:cubicBezTo>
                      <a:pt x="1251" y="9716"/>
                      <a:pt x="1227" y="10751"/>
                      <a:pt x="1227" y="11763"/>
                    </a:cubicBezTo>
                    <a:cubicBezTo>
                      <a:pt x="1227" y="11954"/>
                      <a:pt x="1322" y="12025"/>
                      <a:pt x="1489" y="12037"/>
                    </a:cubicBezTo>
                    <a:cubicBezTo>
                      <a:pt x="1548" y="12037"/>
                      <a:pt x="1608" y="12037"/>
                      <a:pt x="1667" y="12025"/>
                    </a:cubicBezTo>
                    <a:cubicBezTo>
                      <a:pt x="3096" y="11716"/>
                      <a:pt x="4501" y="11835"/>
                      <a:pt x="5942" y="12014"/>
                    </a:cubicBezTo>
                    <a:cubicBezTo>
                      <a:pt x="6632" y="12097"/>
                      <a:pt x="7335" y="12204"/>
                      <a:pt x="8037" y="12335"/>
                    </a:cubicBezTo>
                    <a:cubicBezTo>
                      <a:pt x="8335" y="12395"/>
                      <a:pt x="8621" y="12549"/>
                      <a:pt x="8895" y="12668"/>
                    </a:cubicBezTo>
                    <a:cubicBezTo>
                      <a:pt x="9156" y="12787"/>
                      <a:pt x="9383" y="12918"/>
                      <a:pt x="9645" y="13049"/>
                    </a:cubicBezTo>
                    <a:cubicBezTo>
                      <a:pt x="9859" y="13168"/>
                      <a:pt x="10121" y="13276"/>
                      <a:pt x="10228" y="13549"/>
                    </a:cubicBezTo>
                    <a:cubicBezTo>
                      <a:pt x="10180" y="13585"/>
                      <a:pt x="10145" y="13621"/>
                      <a:pt x="10133" y="13621"/>
                    </a:cubicBezTo>
                    <a:cubicBezTo>
                      <a:pt x="8752" y="13668"/>
                      <a:pt x="7371" y="13692"/>
                      <a:pt x="5977" y="13752"/>
                    </a:cubicBezTo>
                    <a:cubicBezTo>
                      <a:pt x="5204" y="13788"/>
                      <a:pt x="4418" y="13871"/>
                      <a:pt x="3644" y="13930"/>
                    </a:cubicBezTo>
                    <a:cubicBezTo>
                      <a:pt x="3132" y="13966"/>
                      <a:pt x="2644" y="13990"/>
                      <a:pt x="2144" y="14026"/>
                    </a:cubicBezTo>
                    <a:cubicBezTo>
                      <a:pt x="1727" y="14038"/>
                      <a:pt x="1322" y="14061"/>
                      <a:pt x="905" y="14097"/>
                    </a:cubicBezTo>
                    <a:cubicBezTo>
                      <a:pt x="715" y="14109"/>
                      <a:pt x="536" y="14097"/>
                      <a:pt x="310" y="14097"/>
                    </a:cubicBezTo>
                    <a:cubicBezTo>
                      <a:pt x="286" y="13811"/>
                      <a:pt x="251" y="13573"/>
                      <a:pt x="239" y="13335"/>
                    </a:cubicBezTo>
                    <a:cubicBezTo>
                      <a:pt x="191" y="12430"/>
                      <a:pt x="143" y="11502"/>
                      <a:pt x="132" y="10597"/>
                    </a:cubicBezTo>
                    <a:cubicBezTo>
                      <a:pt x="120" y="9180"/>
                      <a:pt x="132" y="7751"/>
                      <a:pt x="120" y="6346"/>
                    </a:cubicBezTo>
                    <a:cubicBezTo>
                      <a:pt x="84" y="4501"/>
                      <a:pt x="48" y="2655"/>
                      <a:pt x="12" y="810"/>
                    </a:cubicBezTo>
                    <a:cubicBezTo>
                      <a:pt x="1" y="12"/>
                      <a:pt x="12" y="0"/>
                      <a:pt x="798" y="60"/>
                    </a:cubicBezTo>
                    <a:cubicBezTo>
                      <a:pt x="846" y="95"/>
                      <a:pt x="882" y="107"/>
                      <a:pt x="1001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52"/>
              <p:cNvSpPr/>
              <p:nvPr/>
            </p:nvSpPr>
            <p:spPr>
              <a:xfrm>
                <a:off x="4880350" y="3133550"/>
                <a:ext cx="270600" cy="356025"/>
              </a:xfrm>
              <a:custGeom>
                <a:rect b="b" l="l" r="r" t="t"/>
                <a:pathLst>
                  <a:path extrusionOk="0" h="14241" w="10824">
                    <a:moveTo>
                      <a:pt x="9966" y="1"/>
                    </a:moveTo>
                    <a:cubicBezTo>
                      <a:pt x="10240" y="12"/>
                      <a:pt x="10490" y="24"/>
                      <a:pt x="10776" y="60"/>
                    </a:cubicBezTo>
                    <a:cubicBezTo>
                      <a:pt x="10788" y="203"/>
                      <a:pt x="10824" y="322"/>
                      <a:pt x="10824" y="441"/>
                    </a:cubicBezTo>
                    <a:cubicBezTo>
                      <a:pt x="10812" y="1310"/>
                      <a:pt x="10776" y="2179"/>
                      <a:pt x="10752" y="3049"/>
                    </a:cubicBezTo>
                    <a:cubicBezTo>
                      <a:pt x="10705" y="4120"/>
                      <a:pt x="10633" y="5204"/>
                      <a:pt x="10586" y="6275"/>
                    </a:cubicBezTo>
                    <a:cubicBezTo>
                      <a:pt x="10574" y="6549"/>
                      <a:pt x="10621" y="6811"/>
                      <a:pt x="10621" y="7061"/>
                    </a:cubicBezTo>
                    <a:cubicBezTo>
                      <a:pt x="10597" y="9359"/>
                      <a:pt x="10574" y="11645"/>
                      <a:pt x="10562" y="13931"/>
                    </a:cubicBezTo>
                    <a:cubicBezTo>
                      <a:pt x="10562" y="14002"/>
                      <a:pt x="10538" y="14062"/>
                      <a:pt x="10526" y="14169"/>
                    </a:cubicBezTo>
                    <a:cubicBezTo>
                      <a:pt x="10419" y="14181"/>
                      <a:pt x="10336" y="14193"/>
                      <a:pt x="10264" y="14181"/>
                    </a:cubicBezTo>
                    <a:cubicBezTo>
                      <a:pt x="8216" y="14050"/>
                      <a:pt x="6192" y="14002"/>
                      <a:pt x="4156" y="14074"/>
                    </a:cubicBezTo>
                    <a:cubicBezTo>
                      <a:pt x="3978" y="14074"/>
                      <a:pt x="3799" y="14133"/>
                      <a:pt x="3632" y="14133"/>
                    </a:cubicBezTo>
                    <a:cubicBezTo>
                      <a:pt x="2513" y="14181"/>
                      <a:pt x="1394" y="14205"/>
                      <a:pt x="275" y="14240"/>
                    </a:cubicBezTo>
                    <a:cubicBezTo>
                      <a:pt x="203" y="14240"/>
                      <a:pt x="132" y="14228"/>
                      <a:pt x="1" y="14193"/>
                    </a:cubicBezTo>
                    <a:cubicBezTo>
                      <a:pt x="299" y="13931"/>
                      <a:pt x="596" y="13788"/>
                      <a:pt x="894" y="13657"/>
                    </a:cubicBezTo>
                    <a:cubicBezTo>
                      <a:pt x="2144" y="13109"/>
                      <a:pt x="3489" y="12835"/>
                      <a:pt x="4811" y="12538"/>
                    </a:cubicBezTo>
                    <a:cubicBezTo>
                      <a:pt x="6037" y="12276"/>
                      <a:pt x="7276" y="12121"/>
                      <a:pt x="8550" y="12109"/>
                    </a:cubicBezTo>
                    <a:cubicBezTo>
                      <a:pt x="8788" y="12109"/>
                      <a:pt x="9038" y="12002"/>
                      <a:pt x="9276" y="11931"/>
                    </a:cubicBezTo>
                    <a:cubicBezTo>
                      <a:pt x="9454" y="11871"/>
                      <a:pt x="9502" y="11704"/>
                      <a:pt x="9514" y="11550"/>
                    </a:cubicBezTo>
                    <a:cubicBezTo>
                      <a:pt x="9562" y="10919"/>
                      <a:pt x="9597" y="10311"/>
                      <a:pt x="9633" y="9680"/>
                    </a:cubicBezTo>
                    <a:cubicBezTo>
                      <a:pt x="9669" y="9049"/>
                      <a:pt x="9669" y="8394"/>
                      <a:pt x="9693" y="7740"/>
                    </a:cubicBezTo>
                    <a:cubicBezTo>
                      <a:pt x="9728" y="6799"/>
                      <a:pt x="9752" y="5846"/>
                      <a:pt x="9800" y="4906"/>
                    </a:cubicBezTo>
                    <a:cubicBezTo>
                      <a:pt x="9812" y="4322"/>
                      <a:pt x="9859" y="3763"/>
                      <a:pt x="9871" y="3179"/>
                    </a:cubicBezTo>
                    <a:cubicBezTo>
                      <a:pt x="9907" y="2275"/>
                      <a:pt x="9919" y="1346"/>
                      <a:pt x="9943" y="441"/>
                    </a:cubicBezTo>
                    <a:cubicBezTo>
                      <a:pt x="9919" y="310"/>
                      <a:pt x="9943" y="191"/>
                      <a:pt x="9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52"/>
              <p:cNvSpPr/>
              <p:nvPr/>
            </p:nvSpPr>
            <p:spPr>
              <a:xfrm>
                <a:off x="5007450" y="3407700"/>
                <a:ext cx="8075" cy="7150"/>
              </a:xfrm>
              <a:custGeom>
                <a:rect b="b" l="l" r="r" t="t"/>
                <a:pathLst>
                  <a:path extrusionOk="0" h="286" w="323">
                    <a:moveTo>
                      <a:pt x="322" y="107"/>
                    </a:moveTo>
                    <a:cubicBezTo>
                      <a:pt x="239" y="179"/>
                      <a:pt x="179" y="250"/>
                      <a:pt x="108" y="262"/>
                    </a:cubicBezTo>
                    <a:cubicBezTo>
                      <a:pt x="84" y="286"/>
                      <a:pt x="1" y="179"/>
                      <a:pt x="1" y="131"/>
                    </a:cubicBezTo>
                    <a:cubicBezTo>
                      <a:pt x="1" y="84"/>
                      <a:pt x="72" y="12"/>
                      <a:pt x="108" y="0"/>
                    </a:cubicBezTo>
                    <a:cubicBezTo>
                      <a:pt x="156" y="0"/>
                      <a:pt x="239" y="60"/>
                      <a:pt x="322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52"/>
              <p:cNvSpPr/>
              <p:nvPr/>
            </p:nvSpPr>
            <p:spPr>
              <a:xfrm>
                <a:off x="4906550" y="3321675"/>
                <a:ext cx="30975" cy="23825"/>
              </a:xfrm>
              <a:custGeom>
                <a:rect b="b" l="l" r="r" t="t"/>
                <a:pathLst>
                  <a:path extrusionOk="0" h="953" w="1239">
                    <a:moveTo>
                      <a:pt x="251" y="0"/>
                    </a:moveTo>
                    <a:cubicBezTo>
                      <a:pt x="489" y="60"/>
                      <a:pt x="763" y="72"/>
                      <a:pt x="965" y="167"/>
                    </a:cubicBezTo>
                    <a:cubicBezTo>
                      <a:pt x="1239" y="286"/>
                      <a:pt x="1215" y="548"/>
                      <a:pt x="965" y="703"/>
                    </a:cubicBezTo>
                    <a:cubicBezTo>
                      <a:pt x="917" y="715"/>
                      <a:pt x="894" y="750"/>
                      <a:pt x="846" y="750"/>
                    </a:cubicBezTo>
                    <a:cubicBezTo>
                      <a:pt x="608" y="810"/>
                      <a:pt x="322" y="953"/>
                      <a:pt x="144" y="727"/>
                    </a:cubicBezTo>
                    <a:cubicBezTo>
                      <a:pt x="1" y="536"/>
                      <a:pt x="120" y="274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52"/>
              <p:cNvSpPr/>
              <p:nvPr/>
            </p:nvSpPr>
            <p:spPr>
              <a:xfrm>
                <a:off x="4910725" y="3290125"/>
                <a:ext cx="26800" cy="23825"/>
              </a:xfrm>
              <a:custGeom>
                <a:rect b="b" l="l" r="r" t="t"/>
                <a:pathLst>
                  <a:path extrusionOk="0" h="953" w="1072">
                    <a:moveTo>
                      <a:pt x="0" y="60"/>
                    </a:moveTo>
                    <a:cubicBezTo>
                      <a:pt x="405" y="0"/>
                      <a:pt x="739" y="12"/>
                      <a:pt x="1072" y="262"/>
                    </a:cubicBezTo>
                    <a:cubicBezTo>
                      <a:pt x="917" y="726"/>
                      <a:pt x="512" y="786"/>
                      <a:pt x="96" y="953"/>
                    </a:cubicBezTo>
                    <a:cubicBezTo>
                      <a:pt x="72" y="619"/>
                      <a:pt x="36" y="357"/>
                      <a:pt x="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52"/>
              <p:cNvSpPr/>
              <p:nvPr/>
            </p:nvSpPr>
            <p:spPr>
              <a:xfrm>
                <a:off x="4667525" y="3153500"/>
                <a:ext cx="13425" cy="19075"/>
              </a:xfrm>
              <a:custGeom>
                <a:rect b="b" l="l" r="r" t="t"/>
                <a:pathLst>
                  <a:path extrusionOk="0" h="763" w="537">
                    <a:moveTo>
                      <a:pt x="60" y="762"/>
                    </a:moveTo>
                    <a:cubicBezTo>
                      <a:pt x="1" y="429"/>
                      <a:pt x="49" y="215"/>
                      <a:pt x="275" y="0"/>
                    </a:cubicBezTo>
                    <a:cubicBezTo>
                      <a:pt x="453" y="167"/>
                      <a:pt x="537" y="369"/>
                      <a:pt x="537" y="667"/>
                    </a:cubicBezTo>
                    <a:cubicBezTo>
                      <a:pt x="394" y="703"/>
                      <a:pt x="239" y="715"/>
                      <a:pt x="60" y="7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52"/>
              <p:cNvSpPr/>
              <p:nvPr/>
            </p:nvSpPr>
            <p:spPr>
              <a:xfrm>
                <a:off x="4582100" y="3095150"/>
                <a:ext cx="581650" cy="417350"/>
              </a:xfrm>
              <a:custGeom>
                <a:rect b="b" l="l" r="r" t="t"/>
                <a:pathLst>
                  <a:path extrusionOk="0" h="16694" w="23266">
                    <a:moveTo>
                      <a:pt x="22742" y="1060"/>
                    </a:moveTo>
                    <a:cubicBezTo>
                      <a:pt x="22551" y="1025"/>
                      <a:pt x="22373" y="1013"/>
                      <a:pt x="22158" y="1001"/>
                    </a:cubicBezTo>
                    <a:cubicBezTo>
                      <a:pt x="22099" y="1001"/>
                      <a:pt x="22027" y="977"/>
                      <a:pt x="21968" y="977"/>
                    </a:cubicBezTo>
                    <a:cubicBezTo>
                      <a:pt x="21956" y="953"/>
                      <a:pt x="21956" y="917"/>
                      <a:pt x="21932" y="905"/>
                    </a:cubicBezTo>
                    <a:lnTo>
                      <a:pt x="21932" y="739"/>
                    </a:lnTo>
                    <a:cubicBezTo>
                      <a:pt x="21932" y="572"/>
                      <a:pt x="21932" y="417"/>
                      <a:pt x="21825" y="310"/>
                    </a:cubicBezTo>
                    <a:cubicBezTo>
                      <a:pt x="21718" y="191"/>
                      <a:pt x="21515" y="167"/>
                      <a:pt x="21349" y="143"/>
                    </a:cubicBezTo>
                    <a:cubicBezTo>
                      <a:pt x="21313" y="143"/>
                      <a:pt x="21265" y="132"/>
                      <a:pt x="21218" y="132"/>
                    </a:cubicBezTo>
                    <a:cubicBezTo>
                      <a:pt x="20730" y="36"/>
                      <a:pt x="20194" y="1"/>
                      <a:pt x="19610" y="1"/>
                    </a:cubicBezTo>
                    <a:cubicBezTo>
                      <a:pt x="18753" y="1"/>
                      <a:pt x="17884" y="84"/>
                      <a:pt x="17051" y="179"/>
                    </a:cubicBezTo>
                    <a:lnTo>
                      <a:pt x="16860" y="191"/>
                    </a:lnTo>
                    <a:cubicBezTo>
                      <a:pt x="16693" y="203"/>
                      <a:pt x="16551" y="286"/>
                      <a:pt x="16408" y="358"/>
                    </a:cubicBezTo>
                    <a:cubicBezTo>
                      <a:pt x="16324" y="405"/>
                      <a:pt x="16229" y="441"/>
                      <a:pt x="16158" y="465"/>
                    </a:cubicBezTo>
                    <a:cubicBezTo>
                      <a:pt x="15038" y="798"/>
                      <a:pt x="13967" y="1156"/>
                      <a:pt x="12991" y="1775"/>
                    </a:cubicBezTo>
                    <a:cubicBezTo>
                      <a:pt x="12538" y="2037"/>
                      <a:pt x="12109" y="2334"/>
                      <a:pt x="11681" y="2608"/>
                    </a:cubicBezTo>
                    <a:lnTo>
                      <a:pt x="11193" y="2918"/>
                    </a:lnTo>
                    <a:cubicBezTo>
                      <a:pt x="11086" y="2858"/>
                      <a:pt x="10990" y="2799"/>
                      <a:pt x="10895" y="2739"/>
                    </a:cubicBezTo>
                    <a:cubicBezTo>
                      <a:pt x="10609" y="2572"/>
                      <a:pt x="10312" y="2394"/>
                      <a:pt x="10014" y="2251"/>
                    </a:cubicBezTo>
                    <a:cubicBezTo>
                      <a:pt x="9776" y="2132"/>
                      <a:pt x="9526" y="2025"/>
                      <a:pt x="9288" y="1918"/>
                    </a:cubicBezTo>
                    <a:cubicBezTo>
                      <a:pt x="8907" y="1751"/>
                      <a:pt x="8526" y="1608"/>
                      <a:pt x="8180" y="1394"/>
                    </a:cubicBezTo>
                    <a:cubicBezTo>
                      <a:pt x="7347" y="905"/>
                      <a:pt x="6454" y="739"/>
                      <a:pt x="5609" y="608"/>
                    </a:cubicBezTo>
                    <a:cubicBezTo>
                      <a:pt x="4287" y="417"/>
                      <a:pt x="3251" y="310"/>
                      <a:pt x="2287" y="298"/>
                    </a:cubicBezTo>
                    <a:lnTo>
                      <a:pt x="2239" y="298"/>
                    </a:lnTo>
                    <a:cubicBezTo>
                      <a:pt x="1930" y="298"/>
                      <a:pt x="1668" y="370"/>
                      <a:pt x="1465" y="429"/>
                    </a:cubicBezTo>
                    <a:cubicBezTo>
                      <a:pt x="1311" y="477"/>
                      <a:pt x="1108" y="608"/>
                      <a:pt x="1168" y="941"/>
                    </a:cubicBezTo>
                    <a:cubicBezTo>
                      <a:pt x="1203" y="1096"/>
                      <a:pt x="1227" y="1275"/>
                      <a:pt x="1251" y="1441"/>
                    </a:cubicBezTo>
                    <a:cubicBezTo>
                      <a:pt x="1263" y="1656"/>
                      <a:pt x="1263" y="1656"/>
                      <a:pt x="1084" y="1667"/>
                    </a:cubicBezTo>
                    <a:cubicBezTo>
                      <a:pt x="1013" y="1679"/>
                      <a:pt x="930" y="1679"/>
                      <a:pt x="834" y="1679"/>
                    </a:cubicBezTo>
                    <a:lnTo>
                      <a:pt x="691" y="1679"/>
                    </a:lnTo>
                    <a:lnTo>
                      <a:pt x="560" y="1679"/>
                    </a:lnTo>
                    <a:cubicBezTo>
                      <a:pt x="275" y="1679"/>
                      <a:pt x="84" y="1751"/>
                      <a:pt x="25" y="2108"/>
                    </a:cubicBezTo>
                    <a:cubicBezTo>
                      <a:pt x="1" y="2287"/>
                      <a:pt x="1" y="2465"/>
                      <a:pt x="13" y="2584"/>
                    </a:cubicBezTo>
                    <a:cubicBezTo>
                      <a:pt x="25" y="2787"/>
                      <a:pt x="37" y="2965"/>
                      <a:pt x="60" y="3156"/>
                    </a:cubicBezTo>
                    <a:cubicBezTo>
                      <a:pt x="84" y="3453"/>
                      <a:pt x="96" y="3751"/>
                      <a:pt x="96" y="4049"/>
                    </a:cubicBezTo>
                    <a:cubicBezTo>
                      <a:pt x="120" y="5013"/>
                      <a:pt x="132" y="5966"/>
                      <a:pt x="144" y="6930"/>
                    </a:cubicBezTo>
                    <a:cubicBezTo>
                      <a:pt x="156" y="7609"/>
                      <a:pt x="156" y="8264"/>
                      <a:pt x="179" y="8930"/>
                    </a:cubicBezTo>
                    <a:cubicBezTo>
                      <a:pt x="191" y="10323"/>
                      <a:pt x="215" y="11716"/>
                      <a:pt x="251" y="13109"/>
                    </a:cubicBezTo>
                    <a:lnTo>
                      <a:pt x="263" y="14133"/>
                    </a:lnTo>
                    <a:cubicBezTo>
                      <a:pt x="275" y="14812"/>
                      <a:pt x="298" y="15503"/>
                      <a:pt x="310" y="16205"/>
                    </a:cubicBezTo>
                    <a:cubicBezTo>
                      <a:pt x="322" y="16562"/>
                      <a:pt x="429" y="16669"/>
                      <a:pt x="787" y="16693"/>
                    </a:cubicBezTo>
                    <a:lnTo>
                      <a:pt x="870" y="16693"/>
                    </a:lnTo>
                    <a:cubicBezTo>
                      <a:pt x="930" y="16693"/>
                      <a:pt x="1013" y="16693"/>
                      <a:pt x="1072" y="16681"/>
                    </a:cubicBezTo>
                    <a:cubicBezTo>
                      <a:pt x="1525" y="16646"/>
                      <a:pt x="1977" y="16622"/>
                      <a:pt x="2442" y="16586"/>
                    </a:cubicBezTo>
                    <a:cubicBezTo>
                      <a:pt x="3394" y="16515"/>
                      <a:pt x="4382" y="16455"/>
                      <a:pt x="5359" y="16395"/>
                    </a:cubicBezTo>
                    <a:cubicBezTo>
                      <a:pt x="6573" y="16336"/>
                      <a:pt x="7954" y="16265"/>
                      <a:pt x="9300" y="16265"/>
                    </a:cubicBezTo>
                    <a:cubicBezTo>
                      <a:pt x="9919" y="16265"/>
                      <a:pt x="10490" y="16276"/>
                      <a:pt x="11038" y="16312"/>
                    </a:cubicBezTo>
                    <a:lnTo>
                      <a:pt x="11050" y="16312"/>
                    </a:lnTo>
                    <a:cubicBezTo>
                      <a:pt x="11097" y="16312"/>
                      <a:pt x="11157" y="16288"/>
                      <a:pt x="11193" y="16288"/>
                    </a:cubicBezTo>
                    <a:cubicBezTo>
                      <a:pt x="11217" y="16288"/>
                      <a:pt x="11228" y="16276"/>
                      <a:pt x="11264" y="16276"/>
                    </a:cubicBezTo>
                    <a:lnTo>
                      <a:pt x="11740" y="16253"/>
                    </a:lnTo>
                    <a:cubicBezTo>
                      <a:pt x="12240" y="16217"/>
                      <a:pt x="12776" y="16205"/>
                      <a:pt x="13288" y="16193"/>
                    </a:cubicBezTo>
                    <a:lnTo>
                      <a:pt x="13395" y="16193"/>
                    </a:lnTo>
                    <a:cubicBezTo>
                      <a:pt x="13526" y="16193"/>
                      <a:pt x="13657" y="16193"/>
                      <a:pt x="13788" y="16205"/>
                    </a:cubicBezTo>
                    <a:cubicBezTo>
                      <a:pt x="13931" y="16205"/>
                      <a:pt x="14074" y="16217"/>
                      <a:pt x="14205" y="16217"/>
                    </a:cubicBezTo>
                    <a:lnTo>
                      <a:pt x="14431" y="16217"/>
                    </a:lnTo>
                    <a:cubicBezTo>
                      <a:pt x="14907" y="16193"/>
                      <a:pt x="15396" y="16157"/>
                      <a:pt x="15872" y="16110"/>
                    </a:cubicBezTo>
                    <a:cubicBezTo>
                      <a:pt x="16634" y="16050"/>
                      <a:pt x="17408" y="15991"/>
                      <a:pt x="18182" y="15979"/>
                    </a:cubicBezTo>
                    <a:lnTo>
                      <a:pt x="18717" y="15979"/>
                    </a:lnTo>
                    <a:cubicBezTo>
                      <a:pt x="20122" y="15979"/>
                      <a:pt x="21527" y="16134"/>
                      <a:pt x="22754" y="16265"/>
                    </a:cubicBezTo>
                    <a:lnTo>
                      <a:pt x="22897" y="16276"/>
                    </a:lnTo>
                    <a:lnTo>
                      <a:pt x="22920" y="16110"/>
                    </a:lnTo>
                    <a:cubicBezTo>
                      <a:pt x="22920" y="16074"/>
                      <a:pt x="22920" y="16015"/>
                      <a:pt x="22932" y="15967"/>
                    </a:cubicBezTo>
                    <a:cubicBezTo>
                      <a:pt x="22944" y="15860"/>
                      <a:pt x="22944" y="15741"/>
                      <a:pt x="22944" y="15634"/>
                    </a:cubicBezTo>
                    <a:cubicBezTo>
                      <a:pt x="22944" y="15372"/>
                      <a:pt x="22932" y="15086"/>
                      <a:pt x="22932" y="14824"/>
                    </a:cubicBezTo>
                    <a:cubicBezTo>
                      <a:pt x="22920" y="14360"/>
                      <a:pt x="22920" y="13895"/>
                      <a:pt x="22920" y="13419"/>
                    </a:cubicBezTo>
                    <a:cubicBezTo>
                      <a:pt x="22932" y="12050"/>
                      <a:pt x="22944" y="10621"/>
                      <a:pt x="22992" y="9073"/>
                    </a:cubicBezTo>
                    <a:cubicBezTo>
                      <a:pt x="23016" y="7585"/>
                      <a:pt x="23063" y="6216"/>
                      <a:pt x="23111" y="4918"/>
                    </a:cubicBezTo>
                    <a:cubicBezTo>
                      <a:pt x="23135" y="4287"/>
                      <a:pt x="23170" y="3644"/>
                      <a:pt x="23194" y="3013"/>
                    </a:cubicBezTo>
                    <a:cubicBezTo>
                      <a:pt x="23230" y="2560"/>
                      <a:pt x="23242" y="2108"/>
                      <a:pt x="23254" y="1644"/>
                    </a:cubicBezTo>
                    <a:cubicBezTo>
                      <a:pt x="23266" y="1215"/>
                      <a:pt x="23182" y="1132"/>
                      <a:pt x="22742" y="1060"/>
                    </a:cubicBezTo>
                    <a:close/>
                    <a:moveTo>
                      <a:pt x="3049" y="15955"/>
                    </a:moveTo>
                    <a:cubicBezTo>
                      <a:pt x="2882" y="15967"/>
                      <a:pt x="2727" y="15967"/>
                      <a:pt x="2561" y="15979"/>
                    </a:cubicBezTo>
                    <a:cubicBezTo>
                      <a:pt x="2430" y="16003"/>
                      <a:pt x="2275" y="16003"/>
                      <a:pt x="2144" y="16015"/>
                    </a:cubicBezTo>
                    <a:cubicBezTo>
                      <a:pt x="1870" y="16026"/>
                      <a:pt x="1608" y="16038"/>
                      <a:pt x="1322" y="16062"/>
                    </a:cubicBezTo>
                    <a:lnTo>
                      <a:pt x="1120" y="16062"/>
                    </a:lnTo>
                    <a:lnTo>
                      <a:pt x="882" y="16062"/>
                    </a:lnTo>
                    <a:cubicBezTo>
                      <a:pt x="882" y="16015"/>
                      <a:pt x="858" y="15967"/>
                      <a:pt x="858" y="15919"/>
                    </a:cubicBezTo>
                    <a:cubicBezTo>
                      <a:pt x="846" y="15741"/>
                      <a:pt x="822" y="15598"/>
                      <a:pt x="822" y="15443"/>
                    </a:cubicBezTo>
                    <a:lnTo>
                      <a:pt x="787" y="14872"/>
                    </a:lnTo>
                    <a:cubicBezTo>
                      <a:pt x="763" y="14157"/>
                      <a:pt x="727" y="13419"/>
                      <a:pt x="715" y="12705"/>
                    </a:cubicBezTo>
                    <a:cubicBezTo>
                      <a:pt x="703" y="11990"/>
                      <a:pt x="703" y="11264"/>
                      <a:pt x="703" y="10561"/>
                    </a:cubicBezTo>
                    <a:lnTo>
                      <a:pt x="703" y="8454"/>
                    </a:lnTo>
                    <a:cubicBezTo>
                      <a:pt x="679" y="7287"/>
                      <a:pt x="656" y="6097"/>
                      <a:pt x="644" y="4954"/>
                    </a:cubicBezTo>
                    <a:cubicBezTo>
                      <a:pt x="620" y="4275"/>
                      <a:pt x="608" y="3596"/>
                      <a:pt x="596" y="2918"/>
                    </a:cubicBezTo>
                    <a:cubicBezTo>
                      <a:pt x="596" y="2656"/>
                      <a:pt x="584" y="2394"/>
                      <a:pt x="644" y="2334"/>
                    </a:cubicBezTo>
                    <a:cubicBezTo>
                      <a:pt x="668" y="2299"/>
                      <a:pt x="727" y="2299"/>
                      <a:pt x="846" y="2299"/>
                    </a:cubicBezTo>
                    <a:cubicBezTo>
                      <a:pt x="941" y="2299"/>
                      <a:pt x="1072" y="2322"/>
                      <a:pt x="1215" y="2322"/>
                    </a:cubicBezTo>
                    <a:cubicBezTo>
                      <a:pt x="1239" y="2322"/>
                      <a:pt x="1263" y="2322"/>
                      <a:pt x="1299" y="2334"/>
                    </a:cubicBezTo>
                    <a:cubicBezTo>
                      <a:pt x="1299" y="2370"/>
                      <a:pt x="1299" y="2394"/>
                      <a:pt x="1311" y="2429"/>
                    </a:cubicBezTo>
                    <a:cubicBezTo>
                      <a:pt x="1322" y="2560"/>
                      <a:pt x="1322" y="2691"/>
                      <a:pt x="1322" y="2822"/>
                    </a:cubicBezTo>
                    <a:lnTo>
                      <a:pt x="1322" y="4549"/>
                    </a:lnTo>
                    <a:cubicBezTo>
                      <a:pt x="1322" y="5668"/>
                      <a:pt x="1322" y="6835"/>
                      <a:pt x="1334" y="7978"/>
                    </a:cubicBezTo>
                    <a:cubicBezTo>
                      <a:pt x="1346" y="8478"/>
                      <a:pt x="1382" y="9002"/>
                      <a:pt x="1418" y="9490"/>
                    </a:cubicBezTo>
                    <a:cubicBezTo>
                      <a:pt x="1441" y="9930"/>
                      <a:pt x="1477" y="10371"/>
                      <a:pt x="1489" y="10800"/>
                    </a:cubicBezTo>
                    <a:cubicBezTo>
                      <a:pt x="1513" y="11633"/>
                      <a:pt x="1501" y="12490"/>
                      <a:pt x="1501" y="13300"/>
                    </a:cubicBezTo>
                    <a:lnTo>
                      <a:pt x="1501" y="13859"/>
                    </a:lnTo>
                    <a:cubicBezTo>
                      <a:pt x="1501" y="14121"/>
                      <a:pt x="1632" y="14276"/>
                      <a:pt x="1906" y="14288"/>
                    </a:cubicBezTo>
                    <a:lnTo>
                      <a:pt x="1942" y="14288"/>
                    </a:lnTo>
                    <a:cubicBezTo>
                      <a:pt x="2013" y="14288"/>
                      <a:pt x="2061" y="14288"/>
                      <a:pt x="2132" y="14276"/>
                    </a:cubicBezTo>
                    <a:cubicBezTo>
                      <a:pt x="2704" y="14133"/>
                      <a:pt x="3335" y="14074"/>
                      <a:pt x="4013" y="14074"/>
                    </a:cubicBezTo>
                    <a:cubicBezTo>
                      <a:pt x="4835" y="14074"/>
                      <a:pt x="5656" y="14169"/>
                      <a:pt x="6335" y="14252"/>
                    </a:cubicBezTo>
                    <a:cubicBezTo>
                      <a:pt x="7121" y="14360"/>
                      <a:pt x="7799" y="14467"/>
                      <a:pt x="8419" y="14586"/>
                    </a:cubicBezTo>
                    <a:cubicBezTo>
                      <a:pt x="8657" y="14633"/>
                      <a:pt x="8895" y="14752"/>
                      <a:pt x="9133" y="14848"/>
                    </a:cubicBezTo>
                    <a:lnTo>
                      <a:pt x="9252" y="14907"/>
                    </a:lnTo>
                    <a:cubicBezTo>
                      <a:pt x="9466" y="15002"/>
                      <a:pt x="9669" y="15122"/>
                      <a:pt x="9859" y="15241"/>
                    </a:cubicBezTo>
                    <a:lnTo>
                      <a:pt x="9978" y="15300"/>
                    </a:lnTo>
                    <a:lnTo>
                      <a:pt x="10074" y="15348"/>
                    </a:lnTo>
                    <a:cubicBezTo>
                      <a:pt x="10204" y="15419"/>
                      <a:pt x="10324" y="15479"/>
                      <a:pt x="10419" y="15586"/>
                    </a:cubicBezTo>
                    <a:cubicBezTo>
                      <a:pt x="10002" y="15598"/>
                      <a:pt x="9562" y="15610"/>
                      <a:pt x="9145" y="15610"/>
                    </a:cubicBezTo>
                    <a:cubicBezTo>
                      <a:pt x="8240" y="15645"/>
                      <a:pt x="7299" y="15657"/>
                      <a:pt x="6394" y="15705"/>
                    </a:cubicBezTo>
                    <a:cubicBezTo>
                      <a:pt x="5906" y="15717"/>
                      <a:pt x="5418" y="15764"/>
                      <a:pt x="4942" y="15800"/>
                    </a:cubicBezTo>
                    <a:cubicBezTo>
                      <a:pt x="4644" y="15836"/>
                      <a:pt x="4347" y="15860"/>
                      <a:pt x="4061" y="15884"/>
                    </a:cubicBezTo>
                    <a:cubicBezTo>
                      <a:pt x="3716" y="15919"/>
                      <a:pt x="3382" y="15943"/>
                      <a:pt x="3049" y="15955"/>
                    </a:cubicBezTo>
                    <a:close/>
                    <a:moveTo>
                      <a:pt x="7526" y="1703"/>
                    </a:moveTo>
                    <a:lnTo>
                      <a:pt x="7645" y="1763"/>
                    </a:lnTo>
                    <a:cubicBezTo>
                      <a:pt x="8514" y="2215"/>
                      <a:pt x="9383" y="2680"/>
                      <a:pt x="10264" y="3144"/>
                    </a:cubicBezTo>
                    <a:cubicBezTo>
                      <a:pt x="10716" y="3382"/>
                      <a:pt x="10907" y="3703"/>
                      <a:pt x="10895" y="4227"/>
                    </a:cubicBezTo>
                    <a:cubicBezTo>
                      <a:pt x="10871" y="5608"/>
                      <a:pt x="10871" y="7025"/>
                      <a:pt x="10859" y="8395"/>
                    </a:cubicBezTo>
                    <a:cubicBezTo>
                      <a:pt x="10859" y="9264"/>
                      <a:pt x="10859" y="10157"/>
                      <a:pt x="10847" y="11038"/>
                    </a:cubicBezTo>
                    <a:cubicBezTo>
                      <a:pt x="10847" y="11252"/>
                      <a:pt x="10836" y="11466"/>
                      <a:pt x="10800" y="11681"/>
                    </a:cubicBezTo>
                    <a:cubicBezTo>
                      <a:pt x="10788" y="11847"/>
                      <a:pt x="10776" y="12026"/>
                      <a:pt x="10776" y="12181"/>
                    </a:cubicBezTo>
                    <a:lnTo>
                      <a:pt x="10728" y="13395"/>
                    </a:lnTo>
                    <a:cubicBezTo>
                      <a:pt x="10716" y="13752"/>
                      <a:pt x="10693" y="14121"/>
                      <a:pt x="10693" y="14479"/>
                    </a:cubicBezTo>
                    <a:cubicBezTo>
                      <a:pt x="10693" y="14610"/>
                      <a:pt x="10669" y="14729"/>
                      <a:pt x="10657" y="14883"/>
                    </a:cubicBezTo>
                    <a:lnTo>
                      <a:pt x="10657" y="14895"/>
                    </a:lnTo>
                    <a:cubicBezTo>
                      <a:pt x="10597" y="14860"/>
                      <a:pt x="10514" y="14836"/>
                      <a:pt x="10466" y="14800"/>
                    </a:cubicBezTo>
                    <a:cubicBezTo>
                      <a:pt x="10204" y="14681"/>
                      <a:pt x="9966" y="14562"/>
                      <a:pt x="9728" y="14431"/>
                    </a:cubicBezTo>
                    <a:cubicBezTo>
                      <a:pt x="9014" y="14026"/>
                      <a:pt x="8216" y="13788"/>
                      <a:pt x="7359" y="13717"/>
                    </a:cubicBezTo>
                    <a:cubicBezTo>
                      <a:pt x="7026" y="13693"/>
                      <a:pt x="6680" y="13645"/>
                      <a:pt x="6335" y="13609"/>
                    </a:cubicBezTo>
                    <a:cubicBezTo>
                      <a:pt x="5692" y="13538"/>
                      <a:pt x="5061" y="13478"/>
                      <a:pt x="4406" y="13431"/>
                    </a:cubicBezTo>
                    <a:cubicBezTo>
                      <a:pt x="4299" y="13431"/>
                      <a:pt x="4192" y="13419"/>
                      <a:pt x="4073" y="13419"/>
                    </a:cubicBezTo>
                    <a:cubicBezTo>
                      <a:pt x="3787" y="13419"/>
                      <a:pt x="3489" y="13431"/>
                      <a:pt x="3216" y="13467"/>
                    </a:cubicBezTo>
                    <a:cubicBezTo>
                      <a:pt x="3049" y="13478"/>
                      <a:pt x="2882" y="13490"/>
                      <a:pt x="2704" y="13490"/>
                    </a:cubicBezTo>
                    <a:cubicBezTo>
                      <a:pt x="2561" y="13490"/>
                      <a:pt x="2418" y="13514"/>
                      <a:pt x="2263" y="13526"/>
                    </a:cubicBezTo>
                    <a:lnTo>
                      <a:pt x="2120" y="13538"/>
                    </a:lnTo>
                    <a:lnTo>
                      <a:pt x="2120" y="13514"/>
                    </a:lnTo>
                    <a:cubicBezTo>
                      <a:pt x="2108" y="13407"/>
                      <a:pt x="2096" y="13312"/>
                      <a:pt x="2084" y="13217"/>
                    </a:cubicBezTo>
                    <a:cubicBezTo>
                      <a:pt x="2061" y="12716"/>
                      <a:pt x="2049" y="12228"/>
                      <a:pt x="2025" y="11740"/>
                    </a:cubicBezTo>
                    <a:cubicBezTo>
                      <a:pt x="2001" y="11109"/>
                      <a:pt x="1977" y="10490"/>
                      <a:pt x="1942" y="9847"/>
                    </a:cubicBezTo>
                    <a:cubicBezTo>
                      <a:pt x="1930" y="9490"/>
                      <a:pt x="1918" y="9121"/>
                      <a:pt x="1882" y="8764"/>
                    </a:cubicBezTo>
                    <a:cubicBezTo>
                      <a:pt x="1858" y="8168"/>
                      <a:pt x="1811" y="7537"/>
                      <a:pt x="1811" y="6942"/>
                    </a:cubicBezTo>
                    <a:cubicBezTo>
                      <a:pt x="1811" y="6394"/>
                      <a:pt x="1822" y="5835"/>
                      <a:pt x="1846" y="5275"/>
                    </a:cubicBezTo>
                    <a:cubicBezTo>
                      <a:pt x="1858" y="4823"/>
                      <a:pt x="1870" y="4323"/>
                      <a:pt x="1870" y="3846"/>
                    </a:cubicBezTo>
                    <a:cubicBezTo>
                      <a:pt x="1870" y="3346"/>
                      <a:pt x="1846" y="2834"/>
                      <a:pt x="1822" y="2346"/>
                    </a:cubicBezTo>
                    <a:cubicBezTo>
                      <a:pt x="1811" y="2096"/>
                      <a:pt x="1799" y="1846"/>
                      <a:pt x="1799" y="1584"/>
                    </a:cubicBezTo>
                    <a:lnTo>
                      <a:pt x="1799" y="1167"/>
                    </a:lnTo>
                    <a:lnTo>
                      <a:pt x="1799" y="1048"/>
                    </a:lnTo>
                    <a:lnTo>
                      <a:pt x="1930" y="1013"/>
                    </a:lnTo>
                    <a:cubicBezTo>
                      <a:pt x="2084" y="965"/>
                      <a:pt x="2215" y="917"/>
                      <a:pt x="2346" y="917"/>
                    </a:cubicBezTo>
                    <a:lnTo>
                      <a:pt x="2346" y="917"/>
                    </a:lnTo>
                    <a:cubicBezTo>
                      <a:pt x="3811" y="929"/>
                      <a:pt x="5537" y="1036"/>
                      <a:pt x="7228" y="1620"/>
                    </a:cubicBezTo>
                    <a:cubicBezTo>
                      <a:pt x="7264" y="1632"/>
                      <a:pt x="7287" y="1632"/>
                      <a:pt x="7323" y="1644"/>
                    </a:cubicBezTo>
                    <a:cubicBezTo>
                      <a:pt x="7430" y="1656"/>
                      <a:pt x="7490" y="1679"/>
                      <a:pt x="7526" y="1703"/>
                    </a:cubicBezTo>
                    <a:close/>
                    <a:moveTo>
                      <a:pt x="15789" y="15503"/>
                    </a:moveTo>
                    <a:cubicBezTo>
                      <a:pt x="15705" y="15526"/>
                      <a:pt x="15622" y="15538"/>
                      <a:pt x="15550" y="15538"/>
                    </a:cubicBezTo>
                    <a:cubicBezTo>
                      <a:pt x="14431" y="15586"/>
                      <a:pt x="13288" y="15610"/>
                      <a:pt x="12312" y="15622"/>
                    </a:cubicBezTo>
                    <a:cubicBezTo>
                      <a:pt x="12502" y="15491"/>
                      <a:pt x="12693" y="15419"/>
                      <a:pt x="12883" y="15324"/>
                    </a:cubicBezTo>
                    <a:cubicBezTo>
                      <a:pt x="14014" y="14836"/>
                      <a:pt x="15241" y="14550"/>
                      <a:pt x="16431" y="14288"/>
                    </a:cubicBezTo>
                    <a:lnTo>
                      <a:pt x="16777" y="14217"/>
                    </a:lnTo>
                    <a:cubicBezTo>
                      <a:pt x="17944" y="13943"/>
                      <a:pt x="19194" y="13800"/>
                      <a:pt x="20480" y="13776"/>
                    </a:cubicBezTo>
                    <a:cubicBezTo>
                      <a:pt x="20706" y="13776"/>
                      <a:pt x="20920" y="13705"/>
                      <a:pt x="21134" y="13633"/>
                    </a:cubicBezTo>
                    <a:lnTo>
                      <a:pt x="21253" y="13586"/>
                    </a:lnTo>
                    <a:cubicBezTo>
                      <a:pt x="21456" y="13526"/>
                      <a:pt x="21575" y="13348"/>
                      <a:pt x="21599" y="13062"/>
                    </a:cubicBezTo>
                    <a:cubicBezTo>
                      <a:pt x="21611" y="12883"/>
                      <a:pt x="21623" y="12705"/>
                      <a:pt x="21623" y="12526"/>
                    </a:cubicBezTo>
                    <a:cubicBezTo>
                      <a:pt x="21658" y="12097"/>
                      <a:pt x="21682" y="11657"/>
                      <a:pt x="21718" y="11204"/>
                    </a:cubicBezTo>
                    <a:cubicBezTo>
                      <a:pt x="21730" y="10823"/>
                      <a:pt x="21742" y="10442"/>
                      <a:pt x="21742" y="10061"/>
                    </a:cubicBezTo>
                    <a:cubicBezTo>
                      <a:pt x="21742" y="9788"/>
                      <a:pt x="21754" y="9526"/>
                      <a:pt x="21754" y="9252"/>
                    </a:cubicBezTo>
                    <a:cubicBezTo>
                      <a:pt x="21789" y="8323"/>
                      <a:pt x="21813" y="7371"/>
                      <a:pt x="21861" y="6430"/>
                    </a:cubicBezTo>
                    <a:cubicBezTo>
                      <a:pt x="21873" y="6192"/>
                      <a:pt x="21873" y="5954"/>
                      <a:pt x="21896" y="5716"/>
                    </a:cubicBezTo>
                    <a:cubicBezTo>
                      <a:pt x="21908" y="5370"/>
                      <a:pt x="21920" y="5049"/>
                      <a:pt x="21932" y="4704"/>
                    </a:cubicBezTo>
                    <a:lnTo>
                      <a:pt x="21980" y="3180"/>
                    </a:lnTo>
                    <a:cubicBezTo>
                      <a:pt x="21992" y="2763"/>
                      <a:pt x="21992" y="2370"/>
                      <a:pt x="22015" y="1953"/>
                    </a:cubicBezTo>
                    <a:cubicBezTo>
                      <a:pt x="22015" y="1870"/>
                      <a:pt x="22027" y="1798"/>
                      <a:pt x="22039" y="1691"/>
                    </a:cubicBezTo>
                    <a:lnTo>
                      <a:pt x="22039" y="1667"/>
                    </a:lnTo>
                    <a:lnTo>
                      <a:pt x="22611" y="1691"/>
                    </a:lnTo>
                    <a:lnTo>
                      <a:pt x="22611" y="1727"/>
                    </a:lnTo>
                    <a:cubicBezTo>
                      <a:pt x="22623" y="1810"/>
                      <a:pt x="22635" y="1870"/>
                      <a:pt x="22635" y="1929"/>
                    </a:cubicBezTo>
                    <a:lnTo>
                      <a:pt x="22623" y="2287"/>
                    </a:lnTo>
                    <a:cubicBezTo>
                      <a:pt x="22611" y="3025"/>
                      <a:pt x="22575" y="3799"/>
                      <a:pt x="22551" y="4537"/>
                    </a:cubicBezTo>
                    <a:cubicBezTo>
                      <a:pt x="22516" y="5085"/>
                      <a:pt x="22492" y="5620"/>
                      <a:pt x="22468" y="6180"/>
                    </a:cubicBezTo>
                    <a:cubicBezTo>
                      <a:pt x="22444" y="6716"/>
                      <a:pt x="22408" y="7252"/>
                      <a:pt x="22396" y="7763"/>
                    </a:cubicBezTo>
                    <a:cubicBezTo>
                      <a:pt x="22396" y="7918"/>
                      <a:pt x="22396" y="8085"/>
                      <a:pt x="22408" y="8216"/>
                    </a:cubicBezTo>
                    <a:cubicBezTo>
                      <a:pt x="22432" y="8335"/>
                      <a:pt x="22432" y="8454"/>
                      <a:pt x="22432" y="8561"/>
                    </a:cubicBezTo>
                    <a:cubicBezTo>
                      <a:pt x="22408" y="10847"/>
                      <a:pt x="22385" y="13145"/>
                      <a:pt x="22373" y="15419"/>
                    </a:cubicBezTo>
                    <a:cubicBezTo>
                      <a:pt x="22373" y="15443"/>
                      <a:pt x="22373" y="15479"/>
                      <a:pt x="22349" y="15526"/>
                    </a:cubicBezTo>
                    <a:cubicBezTo>
                      <a:pt x="22313" y="15526"/>
                      <a:pt x="22277" y="15538"/>
                      <a:pt x="22254" y="15538"/>
                    </a:cubicBezTo>
                    <a:lnTo>
                      <a:pt x="22218" y="15538"/>
                    </a:lnTo>
                    <a:cubicBezTo>
                      <a:pt x="20849" y="15443"/>
                      <a:pt x="19479" y="15407"/>
                      <a:pt x="18158" y="15407"/>
                    </a:cubicBezTo>
                    <a:cubicBezTo>
                      <a:pt x="17467" y="15407"/>
                      <a:pt x="16777" y="15419"/>
                      <a:pt x="16098" y="15443"/>
                    </a:cubicBezTo>
                    <a:cubicBezTo>
                      <a:pt x="15967" y="15479"/>
                      <a:pt x="15884" y="15491"/>
                      <a:pt x="15789" y="15503"/>
                    </a:cubicBezTo>
                    <a:close/>
                    <a:moveTo>
                      <a:pt x="11395" y="11014"/>
                    </a:moveTo>
                    <a:cubicBezTo>
                      <a:pt x="11431" y="10133"/>
                      <a:pt x="11431" y="9240"/>
                      <a:pt x="11431" y="8371"/>
                    </a:cubicBezTo>
                    <a:lnTo>
                      <a:pt x="11431" y="7180"/>
                    </a:lnTo>
                    <a:lnTo>
                      <a:pt x="11431" y="6109"/>
                    </a:lnTo>
                    <a:cubicBezTo>
                      <a:pt x="11431" y="5382"/>
                      <a:pt x="11443" y="4644"/>
                      <a:pt x="11443" y="3906"/>
                    </a:cubicBezTo>
                    <a:cubicBezTo>
                      <a:pt x="11443" y="3596"/>
                      <a:pt x="11621" y="3418"/>
                      <a:pt x="11752" y="3311"/>
                    </a:cubicBezTo>
                    <a:cubicBezTo>
                      <a:pt x="12276" y="2953"/>
                      <a:pt x="12883" y="2537"/>
                      <a:pt x="13491" y="2203"/>
                    </a:cubicBezTo>
                    <a:cubicBezTo>
                      <a:pt x="14729" y="1513"/>
                      <a:pt x="16098" y="1025"/>
                      <a:pt x="17563" y="751"/>
                    </a:cubicBezTo>
                    <a:cubicBezTo>
                      <a:pt x="18182" y="632"/>
                      <a:pt x="18789" y="572"/>
                      <a:pt x="19408" y="572"/>
                    </a:cubicBezTo>
                    <a:cubicBezTo>
                      <a:pt x="19908" y="572"/>
                      <a:pt x="20420" y="620"/>
                      <a:pt x="20908" y="691"/>
                    </a:cubicBezTo>
                    <a:cubicBezTo>
                      <a:pt x="21230" y="751"/>
                      <a:pt x="21230" y="751"/>
                      <a:pt x="21277" y="1096"/>
                    </a:cubicBezTo>
                    <a:cubicBezTo>
                      <a:pt x="21420" y="2382"/>
                      <a:pt x="21337" y="3668"/>
                      <a:pt x="21265" y="4942"/>
                    </a:cubicBezTo>
                    <a:cubicBezTo>
                      <a:pt x="21253" y="5216"/>
                      <a:pt x="21230" y="5489"/>
                      <a:pt x="21218" y="5775"/>
                    </a:cubicBezTo>
                    <a:cubicBezTo>
                      <a:pt x="21194" y="6287"/>
                      <a:pt x="21194" y="6811"/>
                      <a:pt x="21182" y="7335"/>
                    </a:cubicBezTo>
                    <a:cubicBezTo>
                      <a:pt x="21158" y="7740"/>
                      <a:pt x="21158" y="8156"/>
                      <a:pt x="21146" y="8573"/>
                    </a:cubicBezTo>
                    <a:cubicBezTo>
                      <a:pt x="21134" y="8871"/>
                      <a:pt x="21111" y="9180"/>
                      <a:pt x="21087" y="9478"/>
                    </a:cubicBezTo>
                    <a:cubicBezTo>
                      <a:pt x="21075" y="9764"/>
                      <a:pt x="21039" y="10038"/>
                      <a:pt x="21027" y="10335"/>
                    </a:cubicBezTo>
                    <a:cubicBezTo>
                      <a:pt x="21015" y="10621"/>
                      <a:pt x="21015" y="10907"/>
                      <a:pt x="21015" y="11169"/>
                    </a:cubicBezTo>
                    <a:lnTo>
                      <a:pt x="21015" y="11800"/>
                    </a:lnTo>
                    <a:cubicBezTo>
                      <a:pt x="20992" y="12109"/>
                      <a:pt x="20980" y="12383"/>
                      <a:pt x="20956" y="12621"/>
                    </a:cubicBezTo>
                    <a:cubicBezTo>
                      <a:pt x="20908" y="13038"/>
                      <a:pt x="20837" y="13097"/>
                      <a:pt x="20420" y="13133"/>
                    </a:cubicBezTo>
                    <a:cubicBezTo>
                      <a:pt x="20206" y="13157"/>
                      <a:pt x="19980" y="13169"/>
                      <a:pt x="19777" y="13193"/>
                    </a:cubicBezTo>
                    <a:cubicBezTo>
                      <a:pt x="19491" y="13217"/>
                      <a:pt x="19206" y="13240"/>
                      <a:pt x="18908" y="13276"/>
                    </a:cubicBezTo>
                    <a:cubicBezTo>
                      <a:pt x="17801" y="13371"/>
                      <a:pt x="16622" y="13598"/>
                      <a:pt x="15110" y="13990"/>
                    </a:cubicBezTo>
                    <a:lnTo>
                      <a:pt x="14812" y="14062"/>
                    </a:lnTo>
                    <a:cubicBezTo>
                      <a:pt x="14062" y="14240"/>
                      <a:pt x="13300" y="14431"/>
                      <a:pt x="12610" y="14800"/>
                    </a:cubicBezTo>
                    <a:cubicBezTo>
                      <a:pt x="12276" y="14967"/>
                      <a:pt x="11979" y="15145"/>
                      <a:pt x="11657" y="15324"/>
                    </a:cubicBezTo>
                    <a:cubicBezTo>
                      <a:pt x="11538" y="15383"/>
                      <a:pt x="11431" y="15455"/>
                      <a:pt x="11312" y="15514"/>
                    </a:cubicBezTo>
                    <a:cubicBezTo>
                      <a:pt x="11205" y="15455"/>
                      <a:pt x="11193" y="15360"/>
                      <a:pt x="11205" y="15205"/>
                    </a:cubicBezTo>
                    <a:cubicBezTo>
                      <a:pt x="11217" y="14776"/>
                      <a:pt x="11252" y="14348"/>
                      <a:pt x="11276" y="13895"/>
                    </a:cubicBezTo>
                    <a:cubicBezTo>
                      <a:pt x="11324" y="12967"/>
                      <a:pt x="11371" y="11978"/>
                      <a:pt x="11395" y="1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52"/>
              <p:cNvSpPr/>
              <p:nvPr/>
            </p:nvSpPr>
            <p:spPr>
              <a:xfrm>
                <a:off x="4900900" y="3280600"/>
                <a:ext cx="47950" cy="69075"/>
              </a:xfrm>
              <a:custGeom>
                <a:rect b="b" l="l" r="r" t="t"/>
                <a:pathLst>
                  <a:path extrusionOk="0" h="2763" w="1918">
                    <a:moveTo>
                      <a:pt x="1239" y="1358"/>
                    </a:moveTo>
                    <a:cubicBezTo>
                      <a:pt x="1346" y="1453"/>
                      <a:pt x="1393" y="1512"/>
                      <a:pt x="1477" y="1572"/>
                    </a:cubicBezTo>
                    <a:cubicBezTo>
                      <a:pt x="1917" y="2012"/>
                      <a:pt x="1715" y="2465"/>
                      <a:pt x="1286" y="2643"/>
                    </a:cubicBezTo>
                    <a:cubicBezTo>
                      <a:pt x="1001" y="2762"/>
                      <a:pt x="655" y="2762"/>
                      <a:pt x="322" y="2751"/>
                    </a:cubicBezTo>
                    <a:cubicBezTo>
                      <a:pt x="108" y="2751"/>
                      <a:pt x="0" y="2536"/>
                      <a:pt x="48" y="2298"/>
                    </a:cubicBezTo>
                    <a:cubicBezTo>
                      <a:pt x="179" y="1643"/>
                      <a:pt x="262" y="1000"/>
                      <a:pt x="167" y="334"/>
                    </a:cubicBezTo>
                    <a:cubicBezTo>
                      <a:pt x="119" y="84"/>
                      <a:pt x="227" y="0"/>
                      <a:pt x="465" y="36"/>
                    </a:cubicBezTo>
                    <a:cubicBezTo>
                      <a:pt x="739" y="72"/>
                      <a:pt x="1012" y="107"/>
                      <a:pt x="1274" y="191"/>
                    </a:cubicBezTo>
                    <a:cubicBezTo>
                      <a:pt x="1727" y="310"/>
                      <a:pt x="1834" y="607"/>
                      <a:pt x="1560" y="977"/>
                    </a:cubicBezTo>
                    <a:cubicBezTo>
                      <a:pt x="1477" y="1096"/>
                      <a:pt x="1370" y="1203"/>
                      <a:pt x="1239" y="1358"/>
                    </a:cubicBezTo>
                    <a:close/>
                    <a:moveTo>
                      <a:pt x="477" y="1643"/>
                    </a:moveTo>
                    <a:cubicBezTo>
                      <a:pt x="334" y="1917"/>
                      <a:pt x="227" y="2179"/>
                      <a:pt x="370" y="2393"/>
                    </a:cubicBezTo>
                    <a:cubicBezTo>
                      <a:pt x="548" y="2608"/>
                      <a:pt x="834" y="2465"/>
                      <a:pt x="1072" y="2405"/>
                    </a:cubicBezTo>
                    <a:cubicBezTo>
                      <a:pt x="1120" y="2393"/>
                      <a:pt x="1167" y="2370"/>
                      <a:pt x="1191" y="2358"/>
                    </a:cubicBezTo>
                    <a:cubicBezTo>
                      <a:pt x="1441" y="2215"/>
                      <a:pt x="1465" y="1941"/>
                      <a:pt x="1191" y="1822"/>
                    </a:cubicBezTo>
                    <a:cubicBezTo>
                      <a:pt x="989" y="1715"/>
                      <a:pt x="727" y="1691"/>
                      <a:pt x="477" y="1643"/>
                    </a:cubicBezTo>
                    <a:close/>
                    <a:moveTo>
                      <a:pt x="393" y="441"/>
                    </a:moveTo>
                    <a:cubicBezTo>
                      <a:pt x="417" y="738"/>
                      <a:pt x="453" y="1024"/>
                      <a:pt x="489" y="1334"/>
                    </a:cubicBezTo>
                    <a:cubicBezTo>
                      <a:pt x="905" y="1167"/>
                      <a:pt x="1322" y="1107"/>
                      <a:pt x="1465" y="643"/>
                    </a:cubicBezTo>
                    <a:cubicBezTo>
                      <a:pt x="1132" y="393"/>
                      <a:pt x="798" y="369"/>
                      <a:pt x="393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52"/>
              <p:cNvSpPr/>
              <p:nvPr/>
            </p:nvSpPr>
            <p:spPr>
              <a:xfrm>
                <a:off x="4649675" y="3136525"/>
                <a:ext cx="48850" cy="75025"/>
              </a:xfrm>
              <a:custGeom>
                <a:rect b="b" l="l" r="r" t="t"/>
                <a:pathLst>
                  <a:path extrusionOk="0" h="3001" w="1954">
                    <a:moveTo>
                      <a:pt x="1691" y="3001"/>
                    </a:moveTo>
                    <a:cubicBezTo>
                      <a:pt x="1572" y="2560"/>
                      <a:pt x="1477" y="2179"/>
                      <a:pt x="1370" y="1810"/>
                    </a:cubicBezTo>
                    <a:lnTo>
                      <a:pt x="763" y="1810"/>
                    </a:lnTo>
                    <a:cubicBezTo>
                      <a:pt x="560" y="1810"/>
                      <a:pt x="441" y="1917"/>
                      <a:pt x="405" y="2108"/>
                    </a:cubicBezTo>
                    <a:cubicBezTo>
                      <a:pt x="382" y="2322"/>
                      <a:pt x="334" y="2513"/>
                      <a:pt x="286" y="2715"/>
                    </a:cubicBezTo>
                    <a:cubicBezTo>
                      <a:pt x="274" y="2763"/>
                      <a:pt x="227" y="2810"/>
                      <a:pt x="203" y="2858"/>
                    </a:cubicBezTo>
                    <a:cubicBezTo>
                      <a:pt x="1" y="2799"/>
                      <a:pt x="1" y="2691"/>
                      <a:pt x="48" y="2537"/>
                    </a:cubicBezTo>
                    <a:cubicBezTo>
                      <a:pt x="286" y="1787"/>
                      <a:pt x="524" y="1036"/>
                      <a:pt x="763" y="274"/>
                    </a:cubicBezTo>
                    <a:cubicBezTo>
                      <a:pt x="810" y="143"/>
                      <a:pt x="858" y="1"/>
                      <a:pt x="1013" y="24"/>
                    </a:cubicBezTo>
                    <a:cubicBezTo>
                      <a:pt x="1108" y="36"/>
                      <a:pt x="1191" y="155"/>
                      <a:pt x="1239" y="251"/>
                    </a:cubicBezTo>
                    <a:cubicBezTo>
                      <a:pt x="1394" y="691"/>
                      <a:pt x="1536" y="1144"/>
                      <a:pt x="1667" y="1584"/>
                    </a:cubicBezTo>
                    <a:cubicBezTo>
                      <a:pt x="1751" y="1858"/>
                      <a:pt x="1810" y="2120"/>
                      <a:pt x="1882" y="2406"/>
                    </a:cubicBezTo>
                    <a:cubicBezTo>
                      <a:pt x="1941" y="2596"/>
                      <a:pt x="1953" y="2775"/>
                      <a:pt x="1691" y="3001"/>
                    </a:cubicBezTo>
                    <a:close/>
                    <a:moveTo>
                      <a:pt x="774" y="1441"/>
                    </a:moveTo>
                    <a:cubicBezTo>
                      <a:pt x="953" y="1406"/>
                      <a:pt x="1108" y="1382"/>
                      <a:pt x="1251" y="1346"/>
                    </a:cubicBezTo>
                    <a:cubicBezTo>
                      <a:pt x="1251" y="1048"/>
                      <a:pt x="1179" y="858"/>
                      <a:pt x="989" y="679"/>
                    </a:cubicBezTo>
                    <a:cubicBezTo>
                      <a:pt x="763" y="870"/>
                      <a:pt x="715" y="1108"/>
                      <a:pt x="774" y="1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52"/>
              <p:cNvSpPr/>
              <p:nvPr/>
            </p:nvSpPr>
            <p:spPr>
              <a:xfrm>
                <a:off x="4897925" y="3135925"/>
                <a:ext cx="180100" cy="62250"/>
              </a:xfrm>
              <a:custGeom>
                <a:rect b="b" l="l" r="r" t="t"/>
                <a:pathLst>
                  <a:path extrusionOk="0" h="2490" w="7204">
                    <a:moveTo>
                      <a:pt x="6763" y="1"/>
                    </a:moveTo>
                    <a:lnTo>
                      <a:pt x="6656" y="1"/>
                    </a:lnTo>
                    <a:cubicBezTo>
                      <a:pt x="5787" y="36"/>
                      <a:pt x="4775" y="120"/>
                      <a:pt x="3787" y="525"/>
                    </a:cubicBezTo>
                    <a:cubicBezTo>
                      <a:pt x="2989" y="834"/>
                      <a:pt x="2191" y="1132"/>
                      <a:pt x="1405" y="1418"/>
                    </a:cubicBezTo>
                    <a:cubicBezTo>
                      <a:pt x="1084" y="1537"/>
                      <a:pt x="774" y="1644"/>
                      <a:pt x="465" y="1763"/>
                    </a:cubicBezTo>
                    <a:cubicBezTo>
                      <a:pt x="298" y="1822"/>
                      <a:pt x="48" y="1918"/>
                      <a:pt x="12" y="2311"/>
                    </a:cubicBezTo>
                    <a:lnTo>
                      <a:pt x="0" y="2489"/>
                    </a:lnTo>
                    <a:lnTo>
                      <a:pt x="179" y="2477"/>
                    </a:lnTo>
                    <a:cubicBezTo>
                      <a:pt x="227" y="2477"/>
                      <a:pt x="250" y="2477"/>
                      <a:pt x="298" y="2453"/>
                    </a:cubicBezTo>
                    <a:cubicBezTo>
                      <a:pt x="369" y="2453"/>
                      <a:pt x="453" y="2442"/>
                      <a:pt x="524" y="2418"/>
                    </a:cubicBezTo>
                    <a:cubicBezTo>
                      <a:pt x="1584" y="1953"/>
                      <a:pt x="2739" y="1513"/>
                      <a:pt x="4060" y="1072"/>
                    </a:cubicBezTo>
                    <a:cubicBezTo>
                      <a:pt x="4715" y="870"/>
                      <a:pt x="5513" y="644"/>
                      <a:pt x="6346" y="644"/>
                    </a:cubicBezTo>
                    <a:cubicBezTo>
                      <a:pt x="6442" y="644"/>
                      <a:pt x="6561" y="644"/>
                      <a:pt x="6668" y="656"/>
                    </a:cubicBezTo>
                    <a:lnTo>
                      <a:pt x="6727" y="656"/>
                    </a:lnTo>
                    <a:cubicBezTo>
                      <a:pt x="6775" y="656"/>
                      <a:pt x="6823" y="679"/>
                      <a:pt x="6858" y="679"/>
                    </a:cubicBezTo>
                    <a:cubicBezTo>
                      <a:pt x="6906" y="679"/>
                      <a:pt x="7025" y="679"/>
                      <a:pt x="7120" y="584"/>
                    </a:cubicBezTo>
                    <a:cubicBezTo>
                      <a:pt x="7180" y="525"/>
                      <a:pt x="7204" y="441"/>
                      <a:pt x="7204" y="334"/>
                    </a:cubicBezTo>
                    <a:cubicBezTo>
                      <a:pt x="7204" y="215"/>
                      <a:pt x="7144" y="1"/>
                      <a:pt x="6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52"/>
              <p:cNvSpPr/>
              <p:nvPr/>
            </p:nvSpPr>
            <p:spPr>
              <a:xfrm>
                <a:off x="4897925" y="3374050"/>
                <a:ext cx="171475" cy="42300"/>
              </a:xfrm>
              <a:custGeom>
                <a:rect b="b" l="l" r="r" t="t"/>
                <a:pathLst>
                  <a:path extrusionOk="0" h="1692" w="6859">
                    <a:moveTo>
                      <a:pt x="6561" y="60"/>
                    </a:moveTo>
                    <a:cubicBezTo>
                      <a:pt x="6442" y="36"/>
                      <a:pt x="6346" y="1"/>
                      <a:pt x="6227" y="1"/>
                    </a:cubicBezTo>
                    <a:lnTo>
                      <a:pt x="6180" y="1"/>
                    </a:lnTo>
                    <a:cubicBezTo>
                      <a:pt x="5346" y="48"/>
                      <a:pt x="4584" y="96"/>
                      <a:pt x="3822" y="167"/>
                    </a:cubicBezTo>
                    <a:cubicBezTo>
                      <a:pt x="3406" y="215"/>
                      <a:pt x="2977" y="287"/>
                      <a:pt x="2453" y="441"/>
                    </a:cubicBezTo>
                    <a:cubicBezTo>
                      <a:pt x="1977" y="560"/>
                      <a:pt x="1501" y="703"/>
                      <a:pt x="1048" y="834"/>
                    </a:cubicBezTo>
                    <a:cubicBezTo>
                      <a:pt x="870" y="894"/>
                      <a:pt x="667" y="941"/>
                      <a:pt x="489" y="1001"/>
                    </a:cubicBezTo>
                    <a:lnTo>
                      <a:pt x="453" y="1013"/>
                    </a:lnTo>
                    <a:cubicBezTo>
                      <a:pt x="358" y="1049"/>
                      <a:pt x="274" y="1072"/>
                      <a:pt x="179" y="1120"/>
                    </a:cubicBezTo>
                    <a:cubicBezTo>
                      <a:pt x="72" y="1179"/>
                      <a:pt x="0" y="1346"/>
                      <a:pt x="48" y="1453"/>
                    </a:cubicBezTo>
                    <a:cubicBezTo>
                      <a:pt x="96" y="1537"/>
                      <a:pt x="179" y="1632"/>
                      <a:pt x="274" y="1668"/>
                    </a:cubicBezTo>
                    <a:cubicBezTo>
                      <a:pt x="298" y="1691"/>
                      <a:pt x="334" y="1691"/>
                      <a:pt x="358" y="1691"/>
                    </a:cubicBezTo>
                    <a:cubicBezTo>
                      <a:pt x="417" y="1691"/>
                      <a:pt x="465" y="1668"/>
                      <a:pt x="512" y="1656"/>
                    </a:cubicBezTo>
                    <a:lnTo>
                      <a:pt x="536" y="1644"/>
                    </a:lnTo>
                    <a:cubicBezTo>
                      <a:pt x="774" y="1572"/>
                      <a:pt x="1012" y="1513"/>
                      <a:pt x="1251" y="1430"/>
                    </a:cubicBezTo>
                    <a:cubicBezTo>
                      <a:pt x="1679" y="1299"/>
                      <a:pt x="2096" y="1179"/>
                      <a:pt x="2524" y="1060"/>
                    </a:cubicBezTo>
                    <a:cubicBezTo>
                      <a:pt x="2739" y="1001"/>
                      <a:pt x="2977" y="941"/>
                      <a:pt x="3203" y="894"/>
                    </a:cubicBezTo>
                    <a:lnTo>
                      <a:pt x="3489" y="858"/>
                    </a:lnTo>
                    <a:cubicBezTo>
                      <a:pt x="4156" y="751"/>
                      <a:pt x="4834" y="644"/>
                      <a:pt x="5501" y="644"/>
                    </a:cubicBezTo>
                    <a:cubicBezTo>
                      <a:pt x="5775" y="644"/>
                      <a:pt x="6025" y="656"/>
                      <a:pt x="6275" y="691"/>
                    </a:cubicBezTo>
                    <a:lnTo>
                      <a:pt x="6370" y="691"/>
                    </a:lnTo>
                    <a:cubicBezTo>
                      <a:pt x="6537" y="691"/>
                      <a:pt x="6751" y="620"/>
                      <a:pt x="6835" y="263"/>
                    </a:cubicBezTo>
                    <a:lnTo>
                      <a:pt x="6858" y="108"/>
                    </a:lnTo>
                    <a:lnTo>
                      <a:pt x="6715" y="84"/>
                    </a:lnTo>
                    <a:cubicBezTo>
                      <a:pt x="6668" y="96"/>
                      <a:pt x="6608" y="84"/>
                      <a:pt x="6561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52"/>
              <p:cNvSpPr/>
              <p:nvPr/>
            </p:nvSpPr>
            <p:spPr>
              <a:xfrm>
                <a:off x="4896125" y="3336850"/>
                <a:ext cx="171775" cy="43175"/>
              </a:xfrm>
              <a:custGeom>
                <a:rect b="b" l="l" r="r" t="t"/>
                <a:pathLst>
                  <a:path extrusionOk="0" h="1727" w="6871">
                    <a:moveTo>
                      <a:pt x="322" y="1715"/>
                    </a:moveTo>
                    <a:cubicBezTo>
                      <a:pt x="382" y="1715"/>
                      <a:pt x="465" y="1703"/>
                      <a:pt x="537" y="1679"/>
                    </a:cubicBezTo>
                    <a:lnTo>
                      <a:pt x="787" y="1608"/>
                    </a:lnTo>
                    <a:cubicBezTo>
                      <a:pt x="1203" y="1477"/>
                      <a:pt x="1632" y="1346"/>
                      <a:pt x="2049" y="1203"/>
                    </a:cubicBezTo>
                    <a:cubicBezTo>
                      <a:pt x="3323" y="786"/>
                      <a:pt x="4287" y="596"/>
                      <a:pt x="5204" y="596"/>
                    </a:cubicBezTo>
                    <a:cubicBezTo>
                      <a:pt x="5609" y="596"/>
                      <a:pt x="6014" y="643"/>
                      <a:pt x="6395" y="715"/>
                    </a:cubicBezTo>
                    <a:cubicBezTo>
                      <a:pt x="6442" y="727"/>
                      <a:pt x="6490" y="727"/>
                      <a:pt x="6537" y="727"/>
                    </a:cubicBezTo>
                    <a:cubicBezTo>
                      <a:pt x="6633" y="727"/>
                      <a:pt x="6728" y="703"/>
                      <a:pt x="6787" y="632"/>
                    </a:cubicBezTo>
                    <a:cubicBezTo>
                      <a:pt x="6871" y="524"/>
                      <a:pt x="6871" y="358"/>
                      <a:pt x="6871" y="227"/>
                    </a:cubicBezTo>
                    <a:lnTo>
                      <a:pt x="6859" y="108"/>
                    </a:lnTo>
                    <a:lnTo>
                      <a:pt x="6740" y="96"/>
                    </a:lnTo>
                    <a:cubicBezTo>
                      <a:pt x="6633" y="72"/>
                      <a:pt x="6537" y="72"/>
                      <a:pt x="6442" y="60"/>
                    </a:cubicBezTo>
                    <a:cubicBezTo>
                      <a:pt x="6216" y="36"/>
                      <a:pt x="6002" y="0"/>
                      <a:pt x="5764" y="0"/>
                    </a:cubicBezTo>
                    <a:lnTo>
                      <a:pt x="5252" y="0"/>
                    </a:lnTo>
                    <a:cubicBezTo>
                      <a:pt x="4597" y="0"/>
                      <a:pt x="3918" y="36"/>
                      <a:pt x="3216" y="286"/>
                    </a:cubicBezTo>
                    <a:cubicBezTo>
                      <a:pt x="2882" y="405"/>
                      <a:pt x="2525" y="512"/>
                      <a:pt x="2192" y="596"/>
                    </a:cubicBezTo>
                    <a:cubicBezTo>
                      <a:pt x="2073" y="632"/>
                      <a:pt x="1954" y="655"/>
                      <a:pt x="1834" y="703"/>
                    </a:cubicBezTo>
                    <a:cubicBezTo>
                      <a:pt x="1573" y="774"/>
                      <a:pt x="1323" y="834"/>
                      <a:pt x="1072" y="905"/>
                    </a:cubicBezTo>
                    <a:cubicBezTo>
                      <a:pt x="858" y="965"/>
                      <a:pt x="644" y="1024"/>
                      <a:pt x="430" y="1084"/>
                    </a:cubicBezTo>
                    <a:cubicBezTo>
                      <a:pt x="346" y="1120"/>
                      <a:pt x="239" y="1143"/>
                      <a:pt x="144" y="1203"/>
                    </a:cubicBezTo>
                    <a:cubicBezTo>
                      <a:pt x="60" y="1263"/>
                      <a:pt x="1" y="1417"/>
                      <a:pt x="25" y="1524"/>
                    </a:cubicBezTo>
                    <a:cubicBezTo>
                      <a:pt x="60" y="1620"/>
                      <a:pt x="168" y="1715"/>
                      <a:pt x="263" y="1727"/>
                    </a:cubicBezTo>
                    <a:cubicBezTo>
                      <a:pt x="263" y="1715"/>
                      <a:pt x="299" y="1715"/>
                      <a:pt x="322" y="1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52"/>
              <p:cNvSpPr/>
              <p:nvPr/>
            </p:nvSpPr>
            <p:spPr>
              <a:xfrm>
                <a:off x="4906550" y="3180575"/>
                <a:ext cx="162250" cy="42300"/>
              </a:xfrm>
              <a:custGeom>
                <a:rect b="b" l="l" r="r" t="t"/>
                <a:pathLst>
                  <a:path extrusionOk="0" h="1692" w="6490">
                    <a:moveTo>
                      <a:pt x="5954" y="667"/>
                    </a:moveTo>
                    <a:lnTo>
                      <a:pt x="6097" y="667"/>
                    </a:lnTo>
                    <a:cubicBezTo>
                      <a:pt x="6240" y="667"/>
                      <a:pt x="6323" y="632"/>
                      <a:pt x="6382" y="536"/>
                    </a:cubicBezTo>
                    <a:cubicBezTo>
                      <a:pt x="6490" y="417"/>
                      <a:pt x="6442" y="239"/>
                      <a:pt x="6430" y="179"/>
                    </a:cubicBezTo>
                    <a:lnTo>
                      <a:pt x="6418" y="96"/>
                    </a:lnTo>
                    <a:lnTo>
                      <a:pt x="6323" y="72"/>
                    </a:lnTo>
                    <a:cubicBezTo>
                      <a:pt x="6299" y="72"/>
                      <a:pt x="6275" y="60"/>
                      <a:pt x="6263" y="60"/>
                    </a:cubicBezTo>
                    <a:cubicBezTo>
                      <a:pt x="6216" y="48"/>
                      <a:pt x="6180" y="36"/>
                      <a:pt x="6132" y="36"/>
                    </a:cubicBezTo>
                    <a:cubicBezTo>
                      <a:pt x="5942" y="13"/>
                      <a:pt x="5763" y="1"/>
                      <a:pt x="5549" y="1"/>
                    </a:cubicBezTo>
                    <a:cubicBezTo>
                      <a:pt x="4966" y="1"/>
                      <a:pt x="4370" y="72"/>
                      <a:pt x="3811" y="155"/>
                    </a:cubicBezTo>
                    <a:lnTo>
                      <a:pt x="3537" y="179"/>
                    </a:lnTo>
                    <a:cubicBezTo>
                      <a:pt x="3084" y="239"/>
                      <a:pt x="2644" y="394"/>
                      <a:pt x="2227" y="536"/>
                    </a:cubicBezTo>
                    <a:cubicBezTo>
                      <a:pt x="1965" y="632"/>
                      <a:pt x="1679" y="727"/>
                      <a:pt x="1417" y="787"/>
                    </a:cubicBezTo>
                    <a:cubicBezTo>
                      <a:pt x="1334" y="810"/>
                      <a:pt x="1263" y="822"/>
                      <a:pt x="1179" y="846"/>
                    </a:cubicBezTo>
                    <a:cubicBezTo>
                      <a:pt x="1025" y="882"/>
                      <a:pt x="858" y="929"/>
                      <a:pt x="715" y="965"/>
                    </a:cubicBezTo>
                    <a:cubicBezTo>
                      <a:pt x="679" y="989"/>
                      <a:pt x="655" y="989"/>
                      <a:pt x="608" y="1001"/>
                    </a:cubicBezTo>
                    <a:cubicBezTo>
                      <a:pt x="429" y="1048"/>
                      <a:pt x="179" y="1120"/>
                      <a:pt x="60" y="1441"/>
                    </a:cubicBezTo>
                    <a:lnTo>
                      <a:pt x="1" y="1608"/>
                    </a:lnTo>
                    <a:lnTo>
                      <a:pt x="179" y="1644"/>
                    </a:lnTo>
                    <a:cubicBezTo>
                      <a:pt x="203" y="1644"/>
                      <a:pt x="239" y="1656"/>
                      <a:pt x="263" y="1656"/>
                    </a:cubicBezTo>
                    <a:cubicBezTo>
                      <a:pt x="322" y="1668"/>
                      <a:pt x="382" y="1691"/>
                      <a:pt x="441" y="1691"/>
                    </a:cubicBezTo>
                    <a:cubicBezTo>
                      <a:pt x="477" y="1691"/>
                      <a:pt x="501" y="1691"/>
                      <a:pt x="525" y="1668"/>
                    </a:cubicBezTo>
                    <a:cubicBezTo>
                      <a:pt x="608" y="1644"/>
                      <a:pt x="703" y="1632"/>
                      <a:pt x="798" y="1596"/>
                    </a:cubicBezTo>
                    <a:cubicBezTo>
                      <a:pt x="1144" y="1513"/>
                      <a:pt x="1489" y="1418"/>
                      <a:pt x="1810" y="1287"/>
                    </a:cubicBezTo>
                    <a:cubicBezTo>
                      <a:pt x="2882" y="834"/>
                      <a:pt x="4013" y="620"/>
                      <a:pt x="5180" y="620"/>
                    </a:cubicBezTo>
                    <a:cubicBezTo>
                      <a:pt x="5370" y="620"/>
                      <a:pt x="5585" y="620"/>
                      <a:pt x="5787" y="632"/>
                    </a:cubicBezTo>
                    <a:cubicBezTo>
                      <a:pt x="5835" y="667"/>
                      <a:pt x="5894" y="667"/>
                      <a:pt x="5954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52"/>
              <p:cNvSpPr/>
              <p:nvPr/>
            </p:nvSpPr>
            <p:spPr>
              <a:xfrm>
                <a:off x="4900300" y="3223150"/>
                <a:ext cx="124150" cy="36025"/>
              </a:xfrm>
              <a:custGeom>
                <a:rect b="b" l="l" r="r" t="t"/>
                <a:pathLst>
                  <a:path extrusionOk="0" h="1441" w="4966">
                    <a:moveTo>
                      <a:pt x="24" y="1274"/>
                    </a:moveTo>
                    <a:lnTo>
                      <a:pt x="1" y="1441"/>
                    </a:lnTo>
                    <a:lnTo>
                      <a:pt x="179" y="1441"/>
                    </a:lnTo>
                    <a:lnTo>
                      <a:pt x="298" y="1441"/>
                    </a:lnTo>
                    <a:lnTo>
                      <a:pt x="394" y="1441"/>
                    </a:lnTo>
                    <a:cubicBezTo>
                      <a:pt x="453" y="1441"/>
                      <a:pt x="501" y="1441"/>
                      <a:pt x="548" y="1429"/>
                    </a:cubicBezTo>
                    <a:cubicBezTo>
                      <a:pt x="1965" y="1072"/>
                      <a:pt x="3227" y="774"/>
                      <a:pt x="4561" y="679"/>
                    </a:cubicBezTo>
                    <a:cubicBezTo>
                      <a:pt x="4966" y="655"/>
                      <a:pt x="4966" y="298"/>
                      <a:pt x="4966" y="155"/>
                    </a:cubicBezTo>
                    <a:lnTo>
                      <a:pt x="4966" y="0"/>
                    </a:lnTo>
                    <a:lnTo>
                      <a:pt x="4799" y="12"/>
                    </a:lnTo>
                    <a:cubicBezTo>
                      <a:pt x="4704" y="24"/>
                      <a:pt x="4608" y="24"/>
                      <a:pt x="4525" y="48"/>
                    </a:cubicBezTo>
                    <a:cubicBezTo>
                      <a:pt x="4311" y="60"/>
                      <a:pt x="4108" y="72"/>
                      <a:pt x="3906" y="119"/>
                    </a:cubicBezTo>
                    <a:cubicBezTo>
                      <a:pt x="2775" y="346"/>
                      <a:pt x="1667" y="560"/>
                      <a:pt x="513" y="822"/>
                    </a:cubicBezTo>
                    <a:cubicBezTo>
                      <a:pt x="334" y="846"/>
                      <a:pt x="72" y="905"/>
                      <a:pt x="24" y="1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52"/>
              <p:cNvSpPr/>
              <p:nvPr/>
            </p:nvSpPr>
            <p:spPr>
              <a:xfrm>
                <a:off x="4960725" y="3291600"/>
                <a:ext cx="83375" cy="23250"/>
              </a:xfrm>
              <a:custGeom>
                <a:rect b="b" l="l" r="r" t="t"/>
                <a:pathLst>
                  <a:path extrusionOk="0" h="930" w="3335">
                    <a:moveTo>
                      <a:pt x="3156" y="25"/>
                    </a:moveTo>
                    <a:lnTo>
                      <a:pt x="2894" y="72"/>
                    </a:lnTo>
                    <a:cubicBezTo>
                      <a:pt x="2715" y="108"/>
                      <a:pt x="2549" y="132"/>
                      <a:pt x="2370" y="144"/>
                    </a:cubicBezTo>
                    <a:cubicBezTo>
                      <a:pt x="2001" y="179"/>
                      <a:pt x="1632" y="203"/>
                      <a:pt x="1275" y="239"/>
                    </a:cubicBezTo>
                    <a:cubicBezTo>
                      <a:pt x="1001" y="251"/>
                      <a:pt x="751" y="275"/>
                      <a:pt x="477" y="298"/>
                    </a:cubicBezTo>
                    <a:lnTo>
                      <a:pt x="417" y="298"/>
                    </a:lnTo>
                    <a:cubicBezTo>
                      <a:pt x="310" y="298"/>
                      <a:pt x="179" y="310"/>
                      <a:pt x="84" y="417"/>
                    </a:cubicBezTo>
                    <a:cubicBezTo>
                      <a:pt x="12" y="477"/>
                      <a:pt x="1" y="560"/>
                      <a:pt x="1" y="656"/>
                    </a:cubicBezTo>
                    <a:cubicBezTo>
                      <a:pt x="12" y="834"/>
                      <a:pt x="143" y="929"/>
                      <a:pt x="310" y="929"/>
                    </a:cubicBezTo>
                    <a:cubicBezTo>
                      <a:pt x="358" y="929"/>
                      <a:pt x="405" y="929"/>
                      <a:pt x="453" y="918"/>
                    </a:cubicBezTo>
                    <a:cubicBezTo>
                      <a:pt x="465" y="918"/>
                      <a:pt x="489" y="918"/>
                      <a:pt x="513" y="906"/>
                    </a:cubicBezTo>
                    <a:lnTo>
                      <a:pt x="1298" y="846"/>
                    </a:lnTo>
                    <a:cubicBezTo>
                      <a:pt x="1846" y="798"/>
                      <a:pt x="2382" y="751"/>
                      <a:pt x="2941" y="727"/>
                    </a:cubicBezTo>
                    <a:cubicBezTo>
                      <a:pt x="3072" y="715"/>
                      <a:pt x="3168" y="667"/>
                      <a:pt x="3239" y="596"/>
                    </a:cubicBezTo>
                    <a:cubicBezTo>
                      <a:pt x="3334" y="477"/>
                      <a:pt x="3322" y="310"/>
                      <a:pt x="3299" y="144"/>
                    </a:cubicBez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52"/>
              <p:cNvSpPr/>
              <p:nvPr/>
            </p:nvSpPr>
            <p:spPr>
              <a:xfrm>
                <a:off x="4907750" y="3408000"/>
                <a:ext cx="73550" cy="28600"/>
              </a:xfrm>
              <a:custGeom>
                <a:rect b="b" l="l" r="r" t="t"/>
                <a:pathLst>
                  <a:path extrusionOk="0" h="1144" w="2942">
                    <a:moveTo>
                      <a:pt x="2572" y="0"/>
                    </a:moveTo>
                    <a:cubicBezTo>
                      <a:pt x="2524" y="0"/>
                      <a:pt x="2477" y="0"/>
                      <a:pt x="2429" y="12"/>
                    </a:cubicBezTo>
                    <a:lnTo>
                      <a:pt x="2417" y="12"/>
                    </a:lnTo>
                    <a:cubicBezTo>
                      <a:pt x="2393" y="12"/>
                      <a:pt x="2358" y="36"/>
                      <a:pt x="2334" y="36"/>
                    </a:cubicBezTo>
                    <a:lnTo>
                      <a:pt x="1786" y="167"/>
                    </a:lnTo>
                    <a:cubicBezTo>
                      <a:pt x="1334" y="286"/>
                      <a:pt x="869" y="393"/>
                      <a:pt x="429" y="512"/>
                    </a:cubicBezTo>
                    <a:lnTo>
                      <a:pt x="381" y="524"/>
                    </a:lnTo>
                    <a:cubicBezTo>
                      <a:pt x="262" y="548"/>
                      <a:pt x="0" y="607"/>
                      <a:pt x="12" y="1000"/>
                    </a:cubicBezTo>
                    <a:lnTo>
                      <a:pt x="12" y="1143"/>
                    </a:lnTo>
                    <a:lnTo>
                      <a:pt x="155" y="1131"/>
                    </a:lnTo>
                    <a:lnTo>
                      <a:pt x="322" y="1131"/>
                    </a:lnTo>
                    <a:cubicBezTo>
                      <a:pt x="441" y="1131"/>
                      <a:pt x="560" y="1131"/>
                      <a:pt x="667" y="1107"/>
                    </a:cubicBezTo>
                    <a:cubicBezTo>
                      <a:pt x="1274" y="964"/>
                      <a:pt x="1881" y="822"/>
                      <a:pt x="2512" y="667"/>
                    </a:cubicBezTo>
                    <a:lnTo>
                      <a:pt x="2536" y="667"/>
                    </a:lnTo>
                    <a:cubicBezTo>
                      <a:pt x="2643" y="643"/>
                      <a:pt x="2941" y="583"/>
                      <a:pt x="2882" y="274"/>
                    </a:cubicBezTo>
                    <a:cubicBezTo>
                      <a:pt x="2893" y="191"/>
                      <a:pt x="2822" y="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52"/>
              <p:cNvSpPr/>
              <p:nvPr/>
            </p:nvSpPr>
            <p:spPr>
              <a:xfrm>
                <a:off x="4657425" y="3220475"/>
                <a:ext cx="147950" cy="39000"/>
              </a:xfrm>
              <a:custGeom>
                <a:rect b="b" l="l" r="r" t="t"/>
                <a:pathLst>
                  <a:path extrusionOk="0" h="1560" w="5918">
                    <a:moveTo>
                      <a:pt x="405" y="667"/>
                    </a:moveTo>
                    <a:cubicBezTo>
                      <a:pt x="548" y="715"/>
                      <a:pt x="691" y="726"/>
                      <a:pt x="822" y="726"/>
                    </a:cubicBezTo>
                    <a:lnTo>
                      <a:pt x="917" y="750"/>
                    </a:lnTo>
                    <a:cubicBezTo>
                      <a:pt x="1072" y="762"/>
                      <a:pt x="1250" y="774"/>
                      <a:pt x="1417" y="786"/>
                    </a:cubicBezTo>
                    <a:cubicBezTo>
                      <a:pt x="2286" y="881"/>
                      <a:pt x="3179" y="965"/>
                      <a:pt x="4036" y="1179"/>
                    </a:cubicBezTo>
                    <a:cubicBezTo>
                      <a:pt x="4310" y="1250"/>
                      <a:pt x="4584" y="1322"/>
                      <a:pt x="4858" y="1405"/>
                    </a:cubicBezTo>
                    <a:cubicBezTo>
                      <a:pt x="5001" y="1441"/>
                      <a:pt x="5156" y="1488"/>
                      <a:pt x="5298" y="1512"/>
                    </a:cubicBezTo>
                    <a:cubicBezTo>
                      <a:pt x="5394" y="1548"/>
                      <a:pt x="5465" y="1560"/>
                      <a:pt x="5525" y="1560"/>
                    </a:cubicBezTo>
                    <a:cubicBezTo>
                      <a:pt x="5715" y="1560"/>
                      <a:pt x="5775" y="1417"/>
                      <a:pt x="5870" y="1179"/>
                    </a:cubicBezTo>
                    <a:lnTo>
                      <a:pt x="5918" y="1036"/>
                    </a:lnTo>
                    <a:lnTo>
                      <a:pt x="5798" y="976"/>
                    </a:lnTo>
                    <a:cubicBezTo>
                      <a:pt x="5763" y="965"/>
                      <a:pt x="5751" y="953"/>
                      <a:pt x="5715" y="941"/>
                    </a:cubicBezTo>
                    <a:cubicBezTo>
                      <a:pt x="5656" y="905"/>
                      <a:pt x="5584" y="857"/>
                      <a:pt x="5501" y="845"/>
                    </a:cubicBezTo>
                    <a:cubicBezTo>
                      <a:pt x="5382" y="822"/>
                      <a:pt x="5263" y="786"/>
                      <a:pt x="5144" y="738"/>
                    </a:cubicBezTo>
                    <a:cubicBezTo>
                      <a:pt x="4798" y="655"/>
                      <a:pt x="4453" y="548"/>
                      <a:pt x="4108" y="488"/>
                    </a:cubicBezTo>
                    <a:cubicBezTo>
                      <a:pt x="3191" y="345"/>
                      <a:pt x="2250" y="226"/>
                      <a:pt x="1334" y="107"/>
                    </a:cubicBezTo>
                    <a:lnTo>
                      <a:pt x="691" y="12"/>
                    </a:lnTo>
                    <a:cubicBezTo>
                      <a:pt x="631" y="12"/>
                      <a:pt x="584" y="0"/>
                      <a:pt x="512" y="0"/>
                    </a:cubicBezTo>
                    <a:lnTo>
                      <a:pt x="381" y="0"/>
                    </a:lnTo>
                    <a:lnTo>
                      <a:pt x="238" y="0"/>
                    </a:lnTo>
                    <a:lnTo>
                      <a:pt x="143" y="0"/>
                    </a:lnTo>
                    <a:lnTo>
                      <a:pt x="0" y="345"/>
                    </a:lnTo>
                    <a:lnTo>
                      <a:pt x="95" y="417"/>
                    </a:lnTo>
                    <a:cubicBezTo>
                      <a:pt x="107" y="429"/>
                      <a:pt x="143" y="441"/>
                      <a:pt x="155" y="476"/>
                    </a:cubicBezTo>
                    <a:cubicBezTo>
                      <a:pt x="226" y="560"/>
                      <a:pt x="310" y="643"/>
                      <a:pt x="405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52"/>
              <p:cNvSpPr/>
              <p:nvPr/>
            </p:nvSpPr>
            <p:spPr>
              <a:xfrm>
                <a:off x="4667250" y="3309475"/>
                <a:ext cx="150025" cy="37525"/>
              </a:xfrm>
              <a:custGeom>
                <a:rect b="b" l="l" r="r" t="t"/>
                <a:pathLst>
                  <a:path extrusionOk="0" h="1501" w="6001">
                    <a:moveTo>
                      <a:pt x="5632" y="762"/>
                    </a:moveTo>
                    <a:cubicBezTo>
                      <a:pt x="5251" y="703"/>
                      <a:pt x="4893" y="619"/>
                      <a:pt x="4536" y="560"/>
                    </a:cubicBezTo>
                    <a:cubicBezTo>
                      <a:pt x="4036" y="476"/>
                      <a:pt x="3500" y="369"/>
                      <a:pt x="2977" y="298"/>
                    </a:cubicBezTo>
                    <a:cubicBezTo>
                      <a:pt x="2381" y="203"/>
                      <a:pt x="1774" y="131"/>
                      <a:pt x="1191" y="72"/>
                    </a:cubicBezTo>
                    <a:cubicBezTo>
                      <a:pt x="953" y="48"/>
                      <a:pt x="714" y="12"/>
                      <a:pt x="476" y="0"/>
                    </a:cubicBezTo>
                    <a:lnTo>
                      <a:pt x="393" y="0"/>
                    </a:lnTo>
                    <a:cubicBezTo>
                      <a:pt x="119" y="0"/>
                      <a:pt x="48" y="191"/>
                      <a:pt x="12" y="310"/>
                    </a:cubicBezTo>
                    <a:lnTo>
                      <a:pt x="0" y="369"/>
                    </a:lnTo>
                    <a:lnTo>
                      <a:pt x="36" y="417"/>
                    </a:lnTo>
                    <a:lnTo>
                      <a:pt x="48" y="429"/>
                    </a:lnTo>
                    <a:cubicBezTo>
                      <a:pt x="71" y="476"/>
                      <a:pt x="119" y="560"/>
                      <a:pt x="214" y="560"/>
                    </a:cubicBezTo>
                    <a:cubicBezTo>
                      <a:pt x="1845" y="726"/>
                      <a:pt x="3786" y="953"/>
                      <a:pt x="5727" y="1476"/>
                    </a:cubicBezTo>
                    <a:lnTo>
                      <a:pt x="5846" y="1500"/>
                    </a:lnTo>
                    <a:lnTo>
                      <a:pt x="5894" y="1381"/>
                    </a:lnTo>
                    <a:cubicBezTo>
                      <a:pt x="5953" y="1250"/>
                      <a:pt x="6001" y="1084"/>
                      <a:pt x="5929" y="941"/>
                    </a:cubicBezTo>
                    <a:cubicBezTo>
                      <a:pt x="5870" y="798"/>
                      <a:pt x="5679" y="762"/>
                      <a:pt x="5632" y="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52"/>
              <p:cNvSpPr/>
              <p:nvPr/>
            </p:nvSpPr>
            <p:spPr>
              <a:xfrm>
                <a:off x="4661275" y="3253500"/>
                <a:ext cx="149750" cy="39925"/>
              </a:xfrm>
              <a:custGeom>
                <a:rect b="b" l="l" r="r" t="t"/>
                <a:pathLst>
                  <a:path extrusionOk="0" h="1597" w="5990">
                    <a:moveTo>
                      <a:pt x="1739" y="763"/>
                    </a:moveTo>
                    <a:lnTo>
                      <a:pt x="1882" y="775"/>
                    </a:lnTo>
                    <a:cubicBezTo>
                      <a:pt x="2787" y="882"/>
                      <a:pt x="3704" y="989"/>
                      <a:pt x="4597" y="1239"/>
                    </a:cubicBezTo>
                    <a:cubicBezTo>
                      <a:pt x="4763" y="1287"/>
                      <a:pt x="4942" y="1358"/>
                      <a:pt x="5109" y="1418"/>
                    </a:cubicBezTo>
                    <a:lnTo>
                      <a:pt x="5466" y="1549"/>
                    </a:lnTo>
                    <a:cubicBezTo>
                      <a:pt x="5525" y="1572"/>
                      <a:pt x="5585" y="1584"/>
                      <a:pt x="5633" y="1584"/>
                    </a:cubicBezTo>
                    <a:lnTo>
                      <a:pt x="5644" y="1584"/>
                    </a:lnTo>
                    <a:lnTo>
                      <a:pt x="5704" y="1584"/>
                    </a:lnTo>
                    <a:lnTo>
                      <a:pt x="5823" y="1596"/>
                    </a:lnTo>
                    <a:lnTo>
                      <a:pt x="5990" y="989"/>
                    </a:lnTo>
                    <a:lnTo>
                      <a:pt x="5847" y="941"/>
                    </a:lnTo>
                    <a:cubicBezTo>
                      <a:pt x="5775" y="918"/>
                      <a:pt x="5704" y="882"/>
                      <a:pt x="5621" y="870"/>
                    </a:cubicBezTo>
                    <a:cubicBezTo>
                      <a:pt x="5478" y="810"/>
                      <a:pt x="5323" y="763"/>
                      <a:pt x="5180" y="739"/>
                    </a:cubicBezTo>
                    <a:cubicBezTo>
                      <a:pt x="4156" y="465"/>
                      <a:pt x="3085" y="334"/>
                      <a:pt x="2049" y="215"/>
                    </a:cubicBezTo>
                    <a:cubicBezTo>
                      <a:pt x="1537" y="156"/>
                      <a:pt x="977" y="96"/>
                      <a:pt x="453" y="1"/>
                    </a:cubicBezTo>
                    <a:lnTo>
                      <a:pt x="382" y="1"/>
                    </a:lnTo>
                    <a:cubicBezTo>
                      <a:pt x="346" y="1"/>
                      <a:pt x="299" y="1"/>
                      <a:pt x="263" y="25"/>
                    </a:cubicBezTo>
                    <a:lnTo>
                      <a:pt x="239" y="25"/>
                    </a:lnTo>
                    <a:cubicBezTo>
                      <a:pt x="179" y="25"/>
                      <a:pt x="132" y="48"/>
                      <a:pt x="108" y="96"/>
                    </a:cubicBezTo>
                    <a:lnTo>
                      <a:pt x="60" y="179"/>
                    </a:lnTo>
                    <a:cubicBezTo>
                      <a:pt x="60" y="203"/>
                      <a:pt x="49" y="215"/>
                      <a:pt x="49" y="239"/>
                    </a:cubicBezTo>
                    <a:lnTo>
                      <a:pt x="1" y="358"/>
                    </a:lnTo>
                    <a:lnTo>
                      <a:pt x="108" y="417"/>
                    </a:lnTo>
                    <a:cubicBezTo>
                      <a:pt x="132" y="441"/>
                      <a:pt x="156" y="453"/>
                      <a:pt x="179" y="465"/>
                    </a:cubicBezTo>
                    <a:cubicBezTo>
                      <a:pt x="251" y="513"/>
                      <a:pt x="346" y="584"/>
                      <a:pt x="453" y="596"/>
                    </a:cubicBezTo>
                    <a:cubicBezTo>
                      <a:pt x="894" y="656"/>
                      <a:pt x="1322" y="715"/>
                      <a:pt x="1739" y="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52"/>
              <p:cNvSpPr/>
              <p:nvPr/>
            </p:nvSpPr>
            <p:spPr>
              <a:xfrm>
                <a:off x="4671100" y="3347275"/>
                <a:ext cx="140225" cy="32450"/>
              </a:xfrm>
              <a:custGeom>
                <a:rect b="b" l="l" r="r" t="t"/>
                <a:pathLst>
                  <a:path extrusionOk="0" h="1298" w="5609">
                    <a:moveTo>
                      <a:pt x="394" y="750"/>
                    </a:moveTo>
                    <a:cubicBezTo>
                      <a:pt x="453" y="750"/>
                      <a:pt x="501" y="738"/>
                      <a:pt x="548" y="715"/>
                    </a:cubicBezTo>
                    <a:cubicBezTo>
                      <a:pt x="989" y="631"/>
                      <a:pt x="1453" y="572"/>
                      <a:pt x="1930" y="572"/>
                    </a:cubicBezTo>
                    <a:cubicBezTo>
                      <a:pt x="2775" y="572"/>
                      <a:pt x="3644" y="715"/>
                      <a:pt x="4561" y="1048"/>
                    </a:cubicBezTo>
                    <a:cubicBezTo>
                      <a:pt x="4728" y="1107"/>
                      <a:pt x="4894" y="1155"/>
                      <a:pt x="5037" y="1191"/>
                    </a:cubicBezTo>
                    <a:cubicBezTo>
                      <a:pt x="5120" y="1227"/>
                      <a:pt x="5192" y="1238"/>
                      <a:pt x="5275" y="1274"/>
                    </a:cubicBezTo>
                    <a:lnTo>
                      <a:pt x="5394" y="1298"/>
                    </a:lnTo>
                    <a:lnTo>
                      <a:pt x="5454" y="1191"/>
                    </a:lnTo>
                    <a:cubicBezTo>
                      <a:pt x="5466" y="1179"/>
                      <a:pt x="5466" y="1167"/>
                      <a:pt x="5490" y="1155"/>
                    </a:cubicBezTo>
                    <a:cubicBezTo>
                      <a:pt x="5513" y="1107"/>
                      <a:pt x="5525" y="1072"/>
                      <a:pt x="5549" y="1036"/>
                    </a:cubicBezTo>
                    <a:cubicBezTo>
                      <a:pt x="5561" y="988"/>
                      <a:pt x="5561" y="941"/>
                      <a:pt x="5573" y="881"/>
                    </a:cubicBezTo>
                    <a:cubicBezTo>
                      <a:pt x="5573" y="857"/>
                      <a:pt x="5573" y="822"/>
                      <a:pt x="5597" y="798"/>
                    </a:cubicBezTo>
                    <a:lnTo>
                      <a:pt x="5609" y="655"/>
                    </a:lnTo>
                    <a:lnTo>
                      <a:pt x="5490" y="631"/>
                    </a:lnTo>
                    <a:lnTo>
                      <a:pt x="5180" y="536"/>
                    </a:lnTo>
                    <a:cubicBezTo>
                      <a:pt x="4966" y="476"/>
                      <a:pt x="4763" y="441"/>
                      <a:pt x="4561" y="357"/>
                    </a:cubicBezTo>
                    <a:cubicBezTo>
                      <a:pt x="3823" y="119"/>
                      <a:pt x="3013" y="0"/>
                      <a:pt x="2096" y="0"/>
                    </a:cubicBezTo>
                    <a:cubicBezTo>
                      <a:pt x="1584" y="0"/>
                      <a:pt x="1049" y="36"/>
                      <a:pt x="334" y="107"/>
                    </a:cubicBezTo>
                    <a:cubicBezTo>
                      <a:pt x="203" y="119"/>
                      <a:pt x="25" y="274"/>
                      <a:pt x="13" y="417"/>
                    </a:cubicBezTo>
                    <a:cubicBezTo>
                      <a:pt x="1" y="536"/>
                      <a:pt x="37" y="619"/>
                      <a:pt x="72" y="643"/>
                    </a:cubicBezTo>
                    <a:cubicBezTo>
                      <a:pt x="144" y="738"/>
                      <a:pt x="263" y="738"/>
                      <a:pt x="334" y="738"/>
                    </a:cubicBezTo>
                    <a:cubicBezTo>
                      <a:pt x="334" y="762"/>
                      <a:pt x="370" y="762"/>
                      <a:pt x="394" y="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52"/>
              <p:cNvSpPr/>
              <p:nvPr/>
            </p:nvSpPr>
            <p:spPr>
              <a:xfrm>
                <a:off x="4677950" y="3381500"/>
                <a:ext cx="134875" cy="34850"/>
              </a:xfrm>
              <a:custGeom>
                <a:rect b="b" l="l" r="r" t="t"/>
                <a:pathLst>
                  <a:path extrusionOk="0" h="1394" w="5395">
                    <a:moveTo>
                      <a:pt x="5299" y="774"/>
                    </a:moveTo>
                    <a:cubicBezTo>
                      <a:pt x="5275" y="762"/>
                      <a:pt x="5239" y="739"/>
                      <a:pt x="5204" y="715"/>
                    </a:cubicBezTo>
                    <a:cubicBezTo>
                      <a:pt x="3799" y="358"/>
                      <a:pt x="2346" y="119"/>
                      <a:pt x="870" y="24"/>
                    </a:cubicBezTo>
                    <a:lnTo>
                      <a:pt x="834" y="24"/>
                    </a:lnTo>
                    <a:cubicBezTo>
                      <a:pt x="751" y="24"/>
                      <a:pt x="644" y="0"/>
                      <a:pt x="536" y="0"/>
                    </a:cubicBezTo>
                    <a:cubicBezTo>
                      <a:pt x="465" y="0"/>
                      <a:pt x="405" y="0"/>
                      <a:pt x="346" y="24"/>
                    </a:cubicBezTo>
                    <a:cubicBezTo>
                      <a:pt x="239" y="36"/>
                      <a:pt x="179" y="119"/>
                      <a:pt x="144" y="179"/>
                    </a:cubicBezTo>
                    <a:cubicBezTo>
                      <a:pt x="120" y="203"/>
                      <a:pt x="108" y="215"/>
                      <a:pt x="108" y="227"/>
                    </a:cubicBezTo>
                    <a:lnTo>
                      <a:pt x="1" y="346"/>
                    </a:lnTo>
                    <a:lnTo>
                      <a:pt x="120" y="453"/>
                    </a:lnTo>
                    <a:lnTo>
                      <a:pt x="155" y="477"/>
                    </a:lnTo>
                    <a:cubicBezTo>
                      <a:pt x="191" y="524"/>
                      <a:pt x="263" y="584"/>
                      <a:pt x="334" y="596"/>
                    </a:cubicBezTo>
                    <a:cubicBezTo>
                      <a:pt x="394" y="620"/>
                      <a:pt x="465" y="620"/>
                      <a:pt x="513" y="620"/>
                    </a:cubicBezTo>
                    <a:lnTo>
                      <a:pt x="584" y="620"/>
                    </a:lnTo>
                    <a:lnTo>
                      <a:pt x="655" y="620"/>
                    </a:lnTo>
                    <a:cubicBezTo>
                      <a:pt x="858" y="631"/>
                      <a:pt x="1048" y="643"/>
                      <a:pt x="1239" y="643"/>
                    </a:cubicBezTo>
                    <a:cubicBezTo>
                      <a:pt x="1691" y="679"/>
                      <a:pt x="2132" y="691"/>
                      <a:pt x="2560" y="774"/>
                    </a:cubicBezTo>
                    <a:cubicBezTo>
                      <a:pt x="3132" y="881"/>
                      <a:pt x="3692" y="1036"/>
                      <a:pt x="4227" y="1179"/>
                    </a:cubicBezTo>
                    <a:cubicBezTo>
                      <a:pt x="4489" y="1251"/>
                      <a:pt x="4739" y="1310"/>
                      <a:pt x="4989" y="1370"/>
                    </a:cubicBezTo>
                    <a:cubicBezTo>
                      <a:pt x="5025" y="1370"/>
                      <a:pt x="5037" y="1393"/>
                      <a:pt x="5061" y="1393"/>
                    </a:cubicBezTo>
                    <a:lnTo>
                      <a:pt x="5108" y="1393"/>
                    </a:lnTo>
                    <a:lnTo>
                      <a:pt x="5168" y="1393"/>
                    </a:lnTo>
                    <a:lnTo>
                      <a:pt x="5287" y="1393"/>
                    </a:lnTo>
                    <a:lnTo>
                      <a:pt x="5394" y="858"/>
                    </a:lnTo>
                    <a:lnTo>
                      <a:pt x="5299" y="798"/>
                    </a:lnTo>
                    <a:cubicBezTo>
                      <a:pt x="5335" y="798"/>
                      <a:pt x="5323" y="774"/>
                      <a:pt x="5299" y="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52"/>
              <p:cNvSpPr/>
              <p:nvPr/>
            </p:nvSpPr>
            <p:spPr>
              <a:xfrm>
                <a:off x="4714575" y="3186225"/>
                <a:ext cx="107175" cy="36350"/>
              </a:xfrm>
              <a:custGeom>
                <a:rect b="b" l="l" r="r" t="t"/>
                <a:pathLst>
                  <a:path extrusionOk="0" h="1454" w="4287">
                    <a:moveTo>
                      <a:pt x="4072" y="822"/>
                    </a:moveTo>
                    <a:cubicBezTo>
                      <a:pt x="3953" y="727"/>
                      <a:pt x="3810" y="703"/>
                      <a:pt x="3691" y="668"/>
                    </a:cubicBezTo>
                    <a:cubicBezTo>
                      <a:pt x="2989" y="537"/>
                      <a:pt x="2274" y="394"/>
                      <a:pt x="1560" y="251"/>
                    </a:cubicBezTo>
                    <a:lnTo>
                      <a:pt x="774" y="108"/>
                    </a:lnTo>
                    <a:cubicBezTo>
                      <a:pt x="667" y="96"/>
                      <a:pt x="560" y="60"/>
                      <a:pt x="464" y="49"/>
                    </a:cubicBezTo>
                    <a:lnTo>
                      <a:pt x="310" y="13"/>
                    </a:lnTo>
                    <a:lnTo>
                      <a:pt x="238" y="1"/>
                    </a:lnTo>
                    <a:lnTo>
                      <a:pt x="179" y="49"/>
                    </a:lnTo>
                    <a:cubicBezTo>
                      <a:pt x="179" y="49"/>
                      <a:pt x="167" y="60"/>
                      <a:pt x="143" y="60"/>
                    </a:cubicBezTo>
                    <a:cubicBezTo>
                      <a:pt x="83" y="108"/>
                      <a:pt x="0" y="168"/>
                      <a:pt x="0" y="263"/>
                    </a:cubicBezTo>
                    <a:cubicBezTo>
                      <a:pt x="0" y="370"/>
                      <a:pt x="48" y="549"/>
                      <a:pt x="179" y="608"/>
                    </a:cubicBezTo>
                    <a:cubicBezTo>
                      <a:pt x="262" y="656"/>
                      <a:pt x="369" y="668"/>
                      <a:pt x="464" y="680"/>
                    </a:cubicBezTo>
                    <a:cubicBezTo>
                      <a:pt x="488" y="680"/>
                      <a:pt x="536" y="703"/>
                      <a:pt x="560" y="703"/>
                    </a:cubicBezTo>
                    <a:cubicBezTo>
                      <a:pt x="857" y="763"/>
                      <a:pt x="1179" y="822"/>
                      <a:pt x="1476" y="858"/>
                    </a:cubicBezTo>
                    <a:cubicBezTo>
                      <a:pt x="2203" y="1001"/>
                      <a:pt x="2941" y="1132"/>
                      <a:pt x="3643" y="1394"/>
                    </a:cubicBezTo>
                    <a:cubicBezTo>
                      <a:pt x="3655" y="1394"/>
                      <a:pt x="3679" y="1418"/>
                      <a:pt x="3679" y="1418"/>
                    </a:cubicBezTo>
                    <a:cubicBezTo>
                      <a:pt x="3715" y="1430"/>
                      <a:pt x="3774" y="1453"/>
                      <a:pt x="3834" y="1453"/>
                    </a:cubicBezTo>
                    <a:cubicBezTo>
                      <a:pt x="3858" y="1453"/>
                      <a:pt x="3882" y="1453"/>
                      <a:pt x="3893" y="1442"/>
                    </a:cubicBezTo>
                    <a:cubicBezTo>
                      <a:pt x="4036" y="1394"/>
                      <a:pt x="4191" y="1334"/>
                      <a:pt x="4227" y="1203"/>
                    </a:cubicBezTo>
                    <a:cubicBezTo>
                      <a:pt x="4286" y="1108"/>
                      <a:pt x="4191" y="906"/>
                      <a:pt x="4072" y="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85" name="Google Shape;685;p52"/>
          <p:cNvSpPr/>
          <p:nvPr/>
        </p:nvSpPr>
        <p:spPr>
          <a:xfrm>
            <a:off x="304896" y="879280"/>
            <a:ext cx="466831" cy="448797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52"/>
          <p:cNvSpPr/>
          <p:nvPr/>
        </p:nvSpPr>
        <p:spPr>
          <a:xfrm rot="2006754">
            <a:off x="3251878" y="4016173"/>
            <a:ext cx="697501" cy="670587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52"/>
          <p:cNvSpPr txBox="1"/>
          <p:nvPr>
            <p:ph type="title"/>
          </p:nvPr>
        </p:nvSpPr>
        <p:spPr>
          <a:xfrm>
            <a:off x="-76100" y="1440325"/>
            <a:ext cx="3545400" cy="34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600">
                <a:latin typeface="Baloo 2"/>
                <a:ea typeface="Baloo 2"/>
                <a:cs typeface="Baloo 2"/>
                <a:sym typeface="Baloo 2"/>
              </a:rPr>
              <a:t>When we develop equitable classrooms, we focus on the needs of </a:t>
            </a:r>
            <a:r>
              <a:rPr lang="en" sz="2600">
                <a:latin typeface="Baloo 2"/>
                <a:ea typeface="Baloo 2"/>
                <a:cs typeface="Baloo 2"/>
                <a:sym typeface="Baloo 2"/>
              </a:rPr>
              <a:t>each </a:t>
            </a:r>
            <a:r>
              <a:rPr b="0" lang="en" sz="2600">
                <a:latin typeface="Baloo 2"/>
                <a:ea typeface="Baloo 2"/>
                <a:cs typeface="Baloo 2"/>
                <a:sym typeface="Baloo 2"/>
              </a:rPr>
              <a:t>individual student, which allows them to reach their </a:t>
            </a:r>
            <a:r>
              <a:rPr lang="en" sz="2600">
                <a:latin typeface="Baloo 2"/>
                <a:ea typeface="Baloo 2"/>
                <a:cs typeface="Baloo 2"/>
                <a:sym typeface="Baloo 2"/>
              </a:rPr>
              <a:t>individual potential</a:t>
            </a:r>
            <a:r>
              <a:rPr b="0" lang="en" sz="2600">
                <a:latin typeface="Baloo 2"/>
                <a:ea typeface="Baloo 2"/>
                <a:cs typeface="Baloo 2"/>
                <a:sym typeface="Baloo 2"/>
              </a:rPr>
              <a:t>!</a:t>
            </a:r>
            <a:endParaRPr b="0" sz="2600"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8" name="Google Shape;688;p52"/>
          <p:cNvGrpSpPr/>
          <p:nvPr/>
        </p:nvGrpSpPr>
        <p:grpSpPr>
          <a:xfrm>
            <a:off x="7316559" y="4205860"/>
            <a:ext cx="1056044" cy="547154"/>
            <a:chOff x="1223650" y="2936500"/>
            <a:chExt cx="625100" cy="323875"/>
          </a:xfrm>
        </p:grpSpPr>
        <p:sp>
          <p:nvSpPr>
            <p:cNvPr id="689" name="Google Shape;689;p52"/>
            <p:cNvSpPr/>
            <p:nvPr/>
          </p:nvSpPr>
          <p:spPr>
            <a:xfrm>
              <a:off x="1404625" y="2944250"/>
              <a:ext cx="256300" cy="291425"/>
            </a:xfrm>
            <a:custGeom>
              <a:rect b="b" l="l" r="r" t="t"/>
              <a:pathLst>
                <a:path extrusionOk="0" h="11657" w="10252">
                  <a:moveTo>
                    <a:pt x="6013" y="381"/>
                  </a:moveTo>
                  <a:lnTo>
                    <a:pt x="6513" y="381"/>
                  </a:lnTo>
                  <a:cubicBezTo>
                    <a:pt x="8514" y="453"/>
                    <a:pt x="9919" y="1762"/>
                    <a:pt x="10109" y="3739"/>
                  </a:cubicBezTo>
                  <a:cubicBezTo>
                    <a:pt x="10180" y="4560"/>
                    <a:pt x="10252" y="5382"/>
                    <a:pt x="10240" y="6179"/>
                  </a:cubicBezTo>
                  <a:cubicBezTo>
                    <a:pt x="10216" y="7715"/>
                    <a:pt x="9526" y="9013"/>
                    <a:pt x="8645" y="10204"/>
                  </a:cubicBezTo>
                  <a:cubicBezTo>
                    <a:pt x="7847" y="11275"/>
                    <a:pt x="6549" y="11478"/>
                    <a:pt x="5347" y="11585"/>
                  </a:cubicBezTo>
                  <a:cubicBezTo>
                    <a:pt x="4489" y="11656"/>
                    <a:pt x="3584" y="11656"/>
                    <a:pt x="2751" y="11240"/>
                  </a:cubicBezTo>
                  <a:cubicBezTo>
                    <a:pt x="1977" y="10871"/>
                    <a:pt x="1382" y="10370"/>
                    <a:pt x="1025" y="9573"/>
                  </a:cubicBezTo>
                  <a:cubicBezTo>
                    <a:pt x="358" y="8096"/>
                    <a:pt x="1" y="6584"/>
                    <a:pt x="179" y="4965"/>
                  </a:cubicBezTo>
                  <a:cubicBezTo>
                    <a:pt x="477" y="2179"/>
                    <a:pt x="3453" y="0"/>
                    <a:pt x="6013" y="381"/>
                  </a:cubicBezTo>
                  <a:close/>
                  <a:moveTo>
                    <a:pt x="6263" y="8716"/>
                  </a:moveTo>
                  <a:cubicBezTo>
                    <a:pt x="6859" y="8537"/>
                    <a:pt x="6847" y="8239"/>
                    <a:pt x="6751" y="7894"/>
                  </a:cubicBezTo>
                  <a:cubicBezTo>
                    <a:pt x="6632" y="7442"/>
                    <a:pt x="6561" y="6989"/>
                    <a:pt x="6418" y="6537"/>
                  </a:cubicBezTo>
                  <a:cubicBezTo>
                    <a:pt x="6085" y="5477"/>
                    <a:pt x="5847" y="4382"/>
                    <a:pt x="5025" y="3548"/>
                  </a:cubicBezTo>
                  <a:cubicBezTo>
                    <a:pt x="4596" y="3120"/>
                    <a:pt x="4299" y="3155"/>
                    <a:pt x="4073" y="3739"/>
                  </a:cubicBezTo>
                  <a:cubicBezTo>
                    <a:pt x="3882" y="4263"/>
                    <a:pt x="3703" y="4786"/>
                    <a:pt x="3525" y="5322"/>
                  </a:cubicBezTo>
                  <a:cubicBezTo>
                    <a:pt x="3239" y="6156"/>
                    <a:pt x="2965" y="6989"/>
                    <a:pt x="2727" y="7823"/>
                  </a:cubicBezTo>
                  <a:cubicBezTo>
                    <a:pt x="2632" y="8096"/>
                    <a:pt x="2489" y="8442"/>
                    <a:pt x="2858" y="8656"/>
                  </a:cubicBezTo>
                  <a:cubicBezTo>
                    <a:pt x="2930" y="8620"/>
                    <a:pt x="3025" y="8620"/>
                    <a:pt x="3037" y="8573"/>
                  </a:cubicBezTo>
                  <a:cubicBezTo>
                    <a:pt x="3108" y="8454"/>
                    <a:pt x="3203" y="8335"/>
                    <a:pt x="3239" y="8204"/>
                  </a:cubicBezTo>
                  <a:cubicBezTo>
                    <a:pt x="3656" y="6965"/>
                    <a:pt x="3656" y="6965"/>
                    <a:pt x="4966" y="7049"/>
                  </a:cubicBezTo>
                  <a:lnTo>
                    <a:pt x="5144" y="7049"/>
                  </a:lnTo>
                  <a:cubicBezTo>
                    <a:pt x="5597" y="7049"/>
                    <a:pt x="5847" y="7287"/>
                    <a:pt x="5954" y="7703"/>
                  </a:cubicBezTo>
                  <a:cubicBezTo>
                    <a:pt x="6037" y="8025"/>
                    <a:pt x="6156" y="8335"/>
                    <a:pt x="6263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52"/>
            <p:cNvSpPr/>
            <p:nvPr/>
          </p:nvSpPr>
          <p:spPr>
            <a:xfrm>
              <a:off x="1248950" y="2967150"/>
              <a:ext cx="206900" cy="261975"/>
            </a:xfrm>
            <a:custGeom>
              <a:rect b="b" l="l" r="r" t="t"/>
              <a:pathLst>
                <a:path extrusionOk="0" h="10479" w="8276">
                  <a:moveTo>
                    <a:pt x="1" y="4609"/>
                  </a:moveTo>
                  <a:cubicBezTo>
                    <a:pt x="1882" y="2585"/>
                    <a:pt x="6156" y="72"/>
                    <a:pt x="8275" y="1"/>
                  </a:cubicBezTo>
                  <a:cubicBezTo>
                    <a:pt x="7311" y="953"/>
                    <a:pt x="6394" y="1846"/>
                    <a:pt x="6109" y="3168"/>
                  </a:cubicBezTo>
                  <a:cubicBezTo>
                    <a:pt x="5835" y="4418"/>
                    <a:pt x="5739" y="5656"/>
                    <a:pt x="6001" y="6918"/>
                  </a:cubicBezTo>
                  <a:cubicBezTo>
                    <a:pt x="6275" y="8181"/>
                    <a:pt x="6728" y="9371"/>
                    <a:pt x="7549" y="10431"/>
                  </a:cubicBezTo>
                  <a:cubicBezTo>
                    <a:pt x="5561" y="10478"/>
                    <a:pt x="977" y="6811"/>
                    <a:pt x="1" y="46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2"/>
            <p:cNvSpPr/>
            <p:nvPr/>
          </p:nvSpPr>
          <p:spPr>
            <a:xfrm>
              <a:off x="1638000" y="2982650"/>
              <a:ext cx="190800" cy="233075"/>
            </a:xfrm>
            <a:custGeom>
              <a:rect b="b" l="l" r="r" t="t"/>
              <a:pathLst>
                <a:path extrusionOk="0" h="9323" w="7632">
                  <a:moveTo>
                    <a:pt x="1107" y="0"/>
                  </a:moveTo>
                  <a:cubicBezTo>
                    <a:pt x="1691" y="286"/>
                    <a:pt x="2286" y="524"/>
                    <a:pt x="2834" y="857"/>
                  </a:cubicBezTo>
                  <a:cubicBezTo>
                    <a:pt x="3989" y="1548"/>
                    <a:pt x="5179" y="2227"/>
                    <a:pt x="6215" y="3060"/>
                  </a:cubicBezTo>
                  <a:cubicBezTo>
                    <a:pt x="7442" y="4036"/>
                    <a:pt x="7632" y="4036"/>
                    <a:pt x="6406" y="5382"/>
                  </a:cubicBezTo>
                  <a:cubicBezTo>
                    <a:pt x="5715" y="6156"/>
                    <a:pt x="4834" y="6787"/>
                    <a:pt x="3953" y="7358"/>
                  </a:cubicBezTo>
                  <a:cubicBezTo>
                    <a:pt x="2870" y="8037"/>
                    <a:pt x="1691" y="8573"/>
                    <a:pt x="560" y="9168"/>
                  </a:cubicBezTo>
                  <a:cubicBezTo>
                    <a:pt x="441" y="9227"/>
                    <a:pt x="298" y="9251"/>
                    <a:pt x="0" y="9323"/>
                  </a:cubicBezTo>
                  <a:cubicBezTo>
                    <a:pt x="476" y="8275"/>
                    <a:pt x="1036" y="7382"/>
                    <a:pt x="1286" y="6406"/>
                  </a:cubicBezTo>
                  <a:cubicBezTo>
                    <a:pt x="1560" y="5382"/>
                    <a:pt x="1572" y="4262"/>
                    <a:pt x="1607" y="3191"/>
                  </a:cubicBezTo>
                  <a:cubicBezTo>
                    <a:pt x="1631" y="2143"/>
                    <a:pt x="1441" y="1107"/>
                    <a:pt x="976" y="143"/>
                  </a:cubicBezTo>
                  <a:cubicBezTo>
                    <a:pt x="1012" y="83"/>
                    <a:pt x="1048" y="48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2"/>
            <p:cNvSpPr/>
            <p:nvPr/>
          </p:nvSpPr>
          <p:spPr>
            <a:xfrm>
              <a:off x="1467125" y="3022225"/>
              <a:ext cx="108975" cy="139925"/>
            </a:xfrm>
            <a:custGeom>
              <a:rect b="b" l="l" r="r" t="t"/>
              <a:pathLst>
                <a:path extrusionOk="0" h="5597" w="4359">
                  <a:moveTo>
                    <a:pt x="3763" y="5597"/>
                  </a:moveTo>
                  <a:cubicBezTo>
                    <a:pt x="3656" y="5216"/>
                    <a:pt x="3537" y="4906"/>
                    <a:pt x="3466" y="4584"/>
                  </a:cubicBezTo>
                  <a:cubicBezTo>
                    <a:pt x="3358" y="4168"/>
                    <a:pt x="3108" y="3930"/>
                    <a:pt x="2668" y="3930"/>
                  </a:cubicBezTo>
                  <a:lnTo>
                    <a:pt x="2489" y="3930"/>
                  </a:lnTo>
                  <a:cubicBezTo>
                    <a:pt x="1180" y="3858"/>
                    <a:pt x="1180" y="3858"/>
                    <a:pt x="763" y="5085"/>
                  </a:cubicBezTo>
                  <a:cubicBezTo>
                    <a:pt x="715" y="5216"/>
                    <a:pt x="644" y="5346"/>
                    <a:pt x="549" y="5466"/>
                  </a:cubicBezTo>
                  <a:cubicBezTo>
                    <a:pt x="525" y="5501"/>
                    <a:pt x="441" y="5501"/>
                    <a:pt x="370" y="5537"/>
                  </a:cubicBezTo>
                  <a:cubicBezTo>
                    <a:pt x="1" y="5311"/>
                    <a:pt x="168" y="4977"/>
                    <a:pt x="239" y="4704"/>
                  </a:cubicBezTo>
                  <a:cubicBezTo>
                    <a:pt x="489" y="3870"/>
                    <a:pt x="775" y="3037"/>
                    <a:pt x="1037" y="2203"/>
                  </a:cubicBezTo>
                  <a:cubicBezTo>
                    <a:pt x="1215" y="1679"/>
                    <a:pt x="1394" y="1144"/>
                    <a:pt x="1596" y="620"/>
                  </a:cubicBezTo>
                  <a:cubicBezTo>
                    <a:pt x="1811" y="48"/>
                    <a:pt x="2108" y="1"/>
                    <a:pt x="2549" y="429"/>
                  </a:cubicBezTo>
                  <a:cubicBezTo>
                    <a:pt x="3382" y="1263"/>
                    <a:pt x="3620" y="2370"/>
                    <a:pt x="3930" y="3418"/>
                  </a:cubicBezTo>
                  <a:cubicBezTo>
                    <a:pt x="4061" y="3870"/>
                    <a:pt x="4156" y="4334"/>
                    <a:pt x="4275" y="4775"/>
                  </a:cubicBezTo>
                  <a:cubicBezTo>
                    <a:pt x="4359" y="5120"/>
                    <a:pt x="4359" y="5418"/>
                    <a:pt x="3763" y="5597"/>
                  </a:cubicBezTo>
                  <a:close/>
                  <a:moveTo>
                    <a:pt x="2977" y="3096"/>
                  </a:moveTo>
                  <a:cubicBezTo>
                    <a:pt x="2870" y="2275"/>
                    <a:pt x="2751" y="1715"/>
                    <a:pt x="2096" y="1322"/>
                  </a:cubicBezTo>
                  <a:cubicBezTo>
                    <a:pt x="1739" y="1810"/>
                    <a:pt x="1561" y="2334"/>
                    <a:pt x="1489" y="3037"/>
                  </a:cubicBezTo>
                  <a:cubicBezTo>
                    <a:pt x="1989" y="3049"/>
                    <a:pt x="2430" y="3084"/>
                    <a:pt x="2977" y="3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52"/>
            <p:cNvSpPr/>
            <p:nvPr/>
          </p:nvSpPr>
          <p:spPr>
            <a:xfrm>
              <a:off x="1504650" y="3055275"/>
              <a:ext cx="36925" cy="44375"/>
            </a:xfrm>
            <a:custGeom>
              <a:rect b="b" l="l" r="r" t="t"/>
              <a:pathLst>
                <a:path extrusionOk="0" h="1775" w="1477">
                  <a:moveTo>
                    <a:pt x="1476" y="1774"/>
                  </a:moveTo>
                  <a:cubicBezTo>
                    <a:pt x="929" y="1738"/>
                    <a:pt x="488" y="1727"/>
                    <a:pt x="0" y="1715"/>
                  </a:cubicBezTo>
                  <a:cubicBezTo>
                    <a:pt x="72" y="1000"/>
                    <a:pt x="250" y="488"/>
                    <a:pt x="607" y="0"/>
                  </a:cubicBezTo>
                  <a:cubicBezTo>
                    <a:pt x="1250" y="393"/>
                    <a:pt x="1369" y="965"/>
                    <a:pt x="1476" y="1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2"/>
            <p:cNvSpPr/>
            <p:nvPr/>
          </p:nvSpPr>
          <p:spPr>
            <a:xfrm>
              <a:off x="1223650" y="2936500"/>
              <a:ext cx="625100" cy="323875"/>
            </a:xfrm>
            <a:custGeom>
              <a:rect b="b" l="l" r="r" t="t"/>
              <a:pathLst>
                <a:path extrusionOk="0" h="12955" w="25004">
                  <a:moveTo>
                    <a:pt x="24932" y="5763"/>
                  </a:moveTo>
                  <a:cubicBezTo>
                    <a:pt x="24837" y="5668"/>
                    <a:pt x="24754" y="5585"/>
                    <a:pt x="24670" y="5513"/>
                  </a:cubicBezTo>
                  <a:cubicBezTo>
                    <a:pt x="24492" y="5335"/>
                    <a:pt x="24313" y="5180"/>
                    <a:pt x="24123" y="5025"/>
                  </a:cubicBezTo>
                  <a:cubicBezTo>
                    <a:pt x="22480" y="3620"/>
                    <a:pt x="20634" y="2418"/>
                    <a:pt x="18646" y="1477"/>
                  </a:cubicBezTo>
                  <a:cubicBezTo>
                    <a:pt x="18467" y="1394"/>
                    <a:pt x="18277" y="1298"/>
                    <a:pt x="18098" y="1215"/>
                  </a:cubicBezTo>
                  <a:cubicBezTo>
                    <a:pt x="16884" y="620"/>
                    <a:pt x="15634" y="1"/>
                    <a:pt x="14181" y="1"/>
                  </a:cubicBezTo>
                  <a:lnTo>
                    <a:pt x="14050" y="1"/>
                  </a:lnTo>
                  <a:cubicBezTo>
                    <a:pt x="13824" y="1"/>
                    <a:pt x="13586" y="24"/>
                    <a:pt x="13288" y="24"/>
                  </a:cubicBezTo>
                  <a:lnTo>
                    <a:pt x="12490" y="24"/>
                  </a:lnTo>
                  <a:cubicBezTo>
                    <a:pt x="11728" y="24"/>
                    <a:pt x="10847" y="36"/>
                    <a:pt x="10002" y="179"/>
                  </a:cubicBezTo>
                  <a:cubicBezTo>
                    <a:pt x="6728" y="798"/>
                    <a:pt x="3727" y="2429"/>
                    <a:pt x="536" y="5299"/>
                  </a:cubicBezTo>
                  <a:cubicBezTo>
                    <a:pt x="13" y="5775"/>
                    <a:pt x="1" y="6061"/>
                    <a:pt x="477" y="6632"/>
                  </a:cubicBezTo>
                  <a:cubicBezTo>
                    <a:pt x="894" y="7121"/>
                    <a:pt x="1346" y="7609"/>
                    <a:pt x="1775" y="8073"/>
                  </a:cubicBezTo>
                  <a:cubicBezTo>
                    <a:pt x="2013" y="8323"/>
                    <a:pt x="2251" y="8573"/>
                    <a:pt x="2477" y="8847"/>
                  </a:cubicBezTo>
                  <a:cubicBezTo>
                    <a:pt x="3763" y="10276"/>
                    <a:pt x="5430" y="11216"/>
                    <a:pt x="7025" y="12026"/>
                  </a:cubicBezTo>
                  <a:cubicBezTo>
                    <a:pt x="7490" y="12264"/>
                    <a:pt x="8014" y="12466"/>
                    <a:pt x="8549" y="12585"/>
                  </a:cubicBezTo>
                  <a:cubicBezTo>
                    <a:pt x="9609" y="12836"/>
                    <a:pt x="10681" y="12955"/>
                    <a:pt x="11728" y="12955"/>
                  </a:cubicBezTo>
                  <a:cubicBezTo>
                    <a:pt x="13086" y="12955"/>
                    <a:pt x="14467" y="12740"/>
                    <a:pt x="15824" y="12359"/>
                  </a:cubicBezTo>
                  <a:cubicBezTo>
                    <a:pt x="17991" y="11716"/>
                    <a:pt x="20122" y="10621"/>
                    <a:pt x="22313" y="8978"/>
                  </a:cubicBezTo>
                  <a:cubicBezTo>
                    <a:pt x="23182" y="8323"/>
                    <a:pt x="24266" y="7406"/>
                    <a:pt x="24968" y="5954"/>
                  </a:cubicBezTo>
                  <a:lnTo>
                    <a:pt x="25004" y="5858"/>
                  </a:lnTo>
                  <a:close/>
                  <a:moveTo>
                    <a:pt x="12550" y="11752"/>
                  </a:moveTo>
                  <a:cubicBezTo>
                    <a:pt x="12264" y="11776"/>
                    <a:pt x="12026" y="11788"/>
                    <a:pt x="11812" y="11788"/>
                  </a:cubicBezTo>
                  <a:lnTo>
                    <a:pt x="11812" y="11788"/>
                  </a:lnTo>
                  <a:cubicBezTo>
                    <a:pt x="11121" y="11788"/>
                    <a:pt x="10538" y="11669"/>
                    <a:pt x="10049" y="11431"/>
                  </a:cubicBezTo>
                  <a:cubicBezTo>
                    <a:pt x="9228" y="11026"/>
                    <a:pt x="8704" y="10526"/>
                    <a:pt x="8395" y="9835"/>
                  </a:cubicBezTo>
                  <a:cubicBezTo>
                    <a:pt x="7680" y="8264"/>
                    <a:pt x="7394" y="6787"/>
                    <a:pt x="7561" y="5299"/>
                  </a:cubicBezTo>
                  <a:cubicBezTo>
                    <a:pt x="7835" y="2906"/>
                    <a:pt x="10216" y="798"/>
                    <a:pt x="12681" y="798"/>
                  </a:cubicBezTo>
                  <a:cubicBezTo>
                    <a:pt x="12871" y="798"/>
                    <a:pt x="13050" y="810"/>
                    <a:pt x="13252" y="834"/>
                  </a:cubicBezTo>
                  <a:lnTo>
                    <a:pt x="13264" y="834"/>
                  </a:lnTo>
                  <a:lnTo>
                    <a:pt x="13371" y="834"/>
                  </a:lnTo>
                  <a:lnTo>
                    <a:pt x="13550" y="834"/>
                  </a:lnTo>
                  <a:lnTo>
                    <a:pt x="13764" y="834"/>
                  </a:lnTo>
                  <a:cubicBezTo>
                    <a:pt x="15693" y="905"/>
                    <a:pt x="17038" y="2179"/>
                    <a:pt x="17217" y="4073"/>
                  </a:cubicBezTo>
                  <a:cubicBezTo>
                    <a:pt x="17300" y="4799"/>
                    <a:pt x="17372" y="5656"/>
                    <a:pt x="17360" y="6489"/>
                  </a:cubicBezTo>
                  <a:cubicBezTo>
                    <a:pt x="17336" y="8109"/>
                    <a:pt x="16503" y="9442"/>
                    <a:pt x="15788" y="10419"/>
                  </a:cubicBezTo>
                  <a:cubicBezTo>
                    <a:pt x="15002" y="11454"/>
                    <a:pt x="13752" y="11645"/>
                    <a:pt x="12550" y="11752"/>
                  </a:cubicBezTo>
                  <a:close/>
                  <a:moveTo>
                    <a:pt x="8895" y="1417"/>
                  </a:moveTo>
                  <a:cubicBezTo>
                    <a:pt x="8025" y="2287"/>
                    <a:pt x="7240" y="3144"/>
                    <a:pt x="6966" y="4370"/>
                  </a:cubicBezTo>
                  <a:cubicBezTo>
                    <a:pt x="6656" y="5835"/>
                    <a:pt x="6632" y="7049"/>
                    <a:pt x="6871" y="8180"/>
                  </a:cubicBezTo>
                  <a:cubicBezTo>
                    <a:pt x="7132" y="9466"/>
                    <a:pt x="7597" y="10561"/>
                    <a:pt x="8252" y="11490"/>
                  </a:cubicBezTo>
                  <a:cubicBezTo>
                    <a:pt x="6251" y="11216"/>
                    <a:pt x="2203" y="8025"/>
                    <a:pt x="1179" y="5870"/>
                  </a:cubicBezTo>
                  <a:cubicBezTo>
                    <a:pt x="2894" y="4073"/>
                    <a:pt x="6704" y="1751"/>
                    <a:pt x="8895" y="1417"/>
                  </a:cubicBezTo>
                  <a:close/>
                  <a:moveTo>
                    <a:pt x="18003" y="10395"/>
                  </a:moveTo>
                  <a:cubicBezTo>
                    <a:pt x="17681" y="10561"/>
                    <a:pt x="17360" y="10716"/>
                    <a:pt x="17050" y="10883"/>
                  </a:cubicBezTo>
                  <a:cubicBezTo>
                    <a:pt x="16991" y="10919"/>
                    <a:pt x="16931" y="10931"/>
                    <a:pt x="16824" y="10942"/>
                  </a:cubicBezTo>
                  <a:cubicBezTo>
                    <a:pt x="16931" y="10716"/>
                    <a:pt x="17050" y="10490"/>
                    <a:pt x="17146" y="10276"/>
                  </a:cubicBezTo>
                  <a:cubicBezTo>
                    <a:pt x="17491" y="9597"/>
                    <a:pt x="17824" y="8966"/>
                    <a:pt x="18003" y="8275"/>
                  </a:cubicBezTo>
                  <a:cubicBezTo>
                    <a:pt x="18265" y="7240"/>
                    <a:pt x="18301" y="6120"/>
                    <a:pt x="18312" y="5037"/>
                  </a:cubicBezTo>
                  <a:cubicBezTo>
                    <a:pt x="18336" y="3953"/>
                    <a:pt x="18134" y="2953"/>
                    <a:pt x="17729" y="2025"/>
                  </a:cubicBezTo>
                  <a:cubicBezTo>
                    <a:pt x="17884" y="2096"/>
                    <a:pt x="18027" y="2156"/>
                    <a:pt x="18181" y="2239"/>
                  </a:cubicBezTo>
                  <a:cubicBezTo>
                    <a:pt x="18562" y="2418"/>
                    <a:pt x="18967" y="2596"/>
                    <a:pt x="19336" y="2810"/>
                  </a:cubicBezTo>
                  <a:cubicBezTo>
                    <a:pt x="19551" y="2930"/>
                    <a:pt x="19753" y="3072"/>
                    <a:pt x="19967" y="3191"/>
                  </a:cubicBezTo>
                  <a:cubicBezTo>
                    <a:pt x="20896" y="3751"/>
                    <a:pt x="21849" y="4334"/>
                    <a:pt x="22706" y="5001"/>
                  </a:cubicBezTo>
                  <a:lnTo>
                    <a:pt x="22908" y="5168"/>
                  </a:lnTo>
                  <a:cubicBezTo>
                    <a:pt x="23373" y="5537"/>
                    <a:pt x="23658" y="5751"/>
                    <a:pt x="23670" y="5954"/>
                  </a:cubicBezTo>
                  <a:cubicBezTo>
                    <a:pt x="23682" y="6180"/>
                    <a:pt x="23432" y="6513"/>
                    <a:pt x="22884" y="7109"/>
                  </a:cubicBezTo>
                  <a:cubicBezTo>
                    <a:pt x="22265" y="7775"/>
                    <a:pt x="21479" y="8406"/>
                    <a:pt x="20456" y="9049"/>
                  </a:cubicBezTo>
                  <a:cubicBezTo>
                    <a:pt x="19646" y="9561"/>
                    <a:pt x="18812" y="9978"/>
                    <a:pt x="18003" y="103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53"/>
          <p:cNvSpPr/>
          <p:nvPr/>
        </p:nvSpPr>
        <p:spPr>
          <a:xfrm>
            <a:off x="-1" y="2963325"/>
            <a:ext cx="9144007" cy="117673"/>
          </a:xfrm>
          <a:custGeom>
            <a:rect b="b" l="l" r="r" t="t"/>
            <a:pathLst>
              <a:path extrusionOk="0" fill="none" h="1727" w="1786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dash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0" name="Google Shape;700;p53"/>
          <p:cNvGrpSpPr/>
          <p:nvPr/>
        </p:nvGrpSpPr>
        <p:grpSpPr>
          <a:xfrm>
            <a:off x="6126986" y="3278206"/>
            <a:ext cx="2205941" cy="1682475"/>
            <a:chOff x="6214311" y="3125853"/>
            <a:chExt cx="1981088" cy="1649647"/>
          </a:xfrm>
        </p:grpSpPr>
        <p:sp>
          <p:nvSpPr>
            <p:cNvPr id="701" name="Google Shape;701;p53"/>
            <p:cNvSpPr/>
            <p:nvPr/>
          </p:nvSpPr>
          <p:spPr>
            <a:xfrm rot="-211504">
              <a:off x="6719514" y="3557045"/>
              <a:ext cx="1463769" cy="1173611"/>
            </a:xfrm>
            <a:prstGeom prst="roundRect">
              <a:avLst>
                <a:gd fmla="val 24491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53"/>
            <p:cNvSpPr/>
            <p:nvPr/>
          </p:nvSpPr>
          <p:spPr>
            <a:xfrm rot="-211261">
              <a:off x="6229260" y="3181011"/>
              <a:ext cx="1802503" cy="1445184"/>
            </a:xfrm>
            <a:prstGeom prst="roundRect">
              <a:avLst>
                <a:gd fmla="val 2449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53"/>
          <p:cNvGrpSpPr/>
          <p:nvPr/>
        </p:nvGrpSpPr>
        <p:grpSpPr>
          <a:xfrm>
            <a:off x="2670076" y="3312125"/>
            <a:ext cx="2402654" cy="1615775"/>
            <a:chOff x="2793470" y="3159723"/>
            <a:chExt cx="2156200" cy="1615775"/>
          </a:xfrm>
        </p:grpSpPr>
        <p:sp>
          <p:nvSpPr>
            <p:cNvPr id="704" name="Google Shape;704;p53"/>
            <p:cNvSpPr/>
            <p:nvPr/>
          </p:nvSpPr>
          <p:spPr>
            <a:xfrm rot="45231">
              <a:off x="3122592" y="3319287"/>
              <a:ext cx="1801356" cy="1444822"/>
            </a:xfrm>
            <a:prstGeom prst="roundRect">
              <a:avLst>
                <a:gd fmla="val 24491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3"/>
            <p:cNvSpPr/>
            <p:nvPr/>
          </p:nvSpPr>
          <p:spPr>
            <a:xfrm rot="45231">
              <a:off x="2819192" y="3171112"/>
              <a:ext cx="1801356" cy="1444822"/>
            </a:xfrm>
            <a:prstGeom prst="roundRect">
              <a:avLst>
                <a:gd fmla="val 2449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53"/>
          <p:cNvGrpSpPr/>
          <p:nvPr/>
        </p:nvGrpSpPr>
        <p:grpSpPr>
          <a:xfrm>
            <a:off x="4407629" y="1152749"/>
            <a:ext cx="2210477" cy="1579448"/>
            <a:chOff x="4498795" y="1305150"/>
            <a:chExt cx="2028147" cy="1579448"/>
          </a:xfrm>
        </p:grpSpPr>
        <p:sp>
          <p:nvSpPr>
            <p:cNvPr id="707" name="Google Shape;707;p53"/>
            <p:cNvSpPr/>
            <p:nvPr/>
          </p:nvSpPr>
          <p:spPr>
            <a:xfrm rot="45139">
              <a:off x="4881522" y="1315384"/>
              <a:ext cx="1622240" cy="1301031"/>
            </a:xfrm>
            <a:prstGeom prst="roundRect">
              <a:avLst>
                <a:gd fmla="val 24491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3"/>
            <p:cNvSpPr/>
            <p:nvPr/>
          </p:nvSpPr>
          <p:spPr>
            <a:xfrm rot="45231">
              <a:off x="4524517" y="1428387"/>
              <a:ext cx="1801356" cy="1444822"/>
            </a:xfrm>
            <a:prstGeom prst="roundRect">
              <a:avLst>
                <a:gd fmla="val 2449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53"/>
          <p:cNvGrpSpPr/>
          <p:nvPr/>
        </p:nvGrpSpPr>
        <p:grpSpPr>
          <a:xfrm>
            <a:off x="998042" y="1093150"/>
            <a:ext cx="2156162" cy="1683000"/>
            <a:chOff x="1088636" y="1245544"/>
            <a:chExt cx="1975050" cy="1683000"/>
          </a:xfrm>
        </p:grpSpPr>
        <p:sp>
          <p:nvSpPr>
            <p:cNvPr id="710" name="Google Shape;710;p53"/>
            <p:cNvSpPr/>
            <p:nvPr/>
          </p:nvSpPr>
          <p:spPr>
            <a:xfrm rot="-211261">
              <a:off x="1246235" y="1300703"/>
              <a:ext cx="1802503" cy="1445184"/>
            </a:xfrm>
            <a:prstGeom prst="roundRect">
              <a:avLst>
                <a:gd fmla="val 24491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53"/>
            <p:cNvSpPr/>
            <p:nvPr/>
          </p:nvSpPr>
          <p:spPr>
            <a:xfrm rot="-211261">
              <a:off x="1103585" y="1428203"/>
              <a:ext cx="1802503" cy="1445184"/>
            </a:xfrm>
            <a:prstGeom prst="roundRect">
              <a:avLst>
                <a:gd fmla="val 2449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2" name="Google Shape;712;p53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Reflections to Ponder…</a:t>
            </a:r>
            <a:endParaRPr/>
          </a:p>
        </p:txBody>
      </p:sp>
      <p:sp>
        <p:nvSpPr>
          <p:cNvPr id="713" name="Google Shape;713;p53"/>
          <p:cNvSpPr txBox="1"/>
          <p:nvPr/>
        </p:nvSpPr>
        <p:spPr>
          <a:xfrm>
            <a:off x="1089363" y="1454042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Why is equity important in a classroom/ education?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714" name="Google Shape;714;p53"/>
          <p:cNvSpPr txBox="1"/>
          <p:nvPr/>
        </p:nvSpPr>
        <p:spPr>
          <a:xfrm>
            <a:off x="2795725" y="3466267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Would I rather live in a world that is equal or equitable?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715" name="Google Shape;715;p53"/>
          <p:cNvSpPr txBox="1"/>
          <p:nvPr/>
        </p:nvSpPr>
        <p:spPr>
          <a:xfrm>
            <a:off x="4503250" y="1472417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How can I promote equity in my classroom and/or community?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716" name="Google Shape;716;p53"/>
          <p:cNvSpPr txBox="1"/>
          <p:nvPr/>
        </p:nvSpPr>
        <p:spPr>
          <a:xfrm>
            <a:off x="6206338" y="3542467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Is there a way to promote equity and equality at the same time?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717" name="Google Shape;717;p53"/>
          <p:cNvSpPr/>
          <p:nvPr/>
        </p:nvSpPr>
        <p:spPr>
          <a:xfrm>
            <a:off x="1898365" y="2907016"/>
            <a:ext cx="230296" cy="230296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53"/>
          <p:cNvSpPr/>
          <p:nvPr/>
        </p:nvSpPr>
        <p:spPr>
          <a:xfrm>
            <a:off x="3604727" y="2879693"/>
            <a:ext cx="230296" cy="230296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53"/>
          <p:cNvSpPr/>
          <p:nvPr/>
        </p:nvSpPr>
        <p:spPr>
          <a:xfrm>
            <a:off x="5312252" y="2916123"/>
            <a:ext cx="230296" cy="230296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53"/>
          <p:cNvSpPr/>
          <p:nvPr/>
        </p:nvSpPr>
        <p:spPr>
          <a:xfrm>
            <a:off x="7015352" y="2965011"/>
            <a:ext cx="230296" cy="230296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1" name="Google Shape;721;p53"/>
          <p:cNvGrpSpPr/>
          <p:nvPr/>
        </p:nvGrpSpPr>
        <p:grpSpPr>
          <a:xfrm>
            <a:off x="783206" y="1165550"/>
            <a:ext cx="613895" cy="521910"/>
            <a:chOff x="1168000" y="1750950"/>
            <a:chExt cx="405425" cy="344700"/>
          </a:xfrm>
        </p:grpSpPr>
        <p:sp>
          <p:nvSpPr>
            <p:cNvPr id="722" name="Google Shape;722;p53"/>
            <p:cNvSpPr/>
            <p:nvPr/>
          </p:nvSpPr>
          <p:spPr>
            <a:xfrm>
              <a:off x="1364750" y="1767600"/>
              <a:ext cx="190525" cy="258100"/>
            </a:xfrm>
            <a:custGeom>
              <a:rect b="b" l="l" r="r" t="t"/>
              <a:pathLst>
                <a:path extrusionOk="0" h="10324" w="7621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3"/>
            <p:cNvSpPr/>
            <p:nvPr/>
          </p:nvSpPr>
          <p:spPr>
            <a:xfrm>
              <a:off x="1182875" y="1809700"/>
              <a:ext cx="204525" cy="245175"/>
            </a:xfrm>
            <a:custGeom>
              <a:rect b="b" l="l" r="r" t="t"/>
              <a:pathLst>
                <a:path extrusionOk="0" h="9807" w="8181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3"/>
            <p:cNvSpPr/>
            <p:nvPr/>
          </p:nvSpPr>
          <p:spPr>
            <a:xfrm>
              <a:off x="1247475" y="2032225"/>
              <a:ext cx="127700" cy="44675"/>
            </a:xfrm>
            <a:custGeom>
              <a:rect b="b" l="l" r="r" t="t"/>
              <a:pathLst>
                <a:path extrusionOk="0" h="1787" w="5108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3"/>
            <p:cNvSpPr/>
            <p:nvPr/>
          </p:nvSpPr>
          <p:spPr>
            <a:xfrm>
              <a:off x="1416825" y="1995825"/>
              <a:ext cx="136350" cy="43425"/>
            </a:xfrm>
            <a:custGeom>
              <a:rect b="b" l="l" r="r" t="t"/>
              <a:pathLst>
                <a:path extrusionOk="0" h="1737" w="5454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3"/>
            <p:cNvSpPr/>
            <p:nvPr/>
          </p:nvSpPr>
          <p:spPr>
            <a:xfrm>
              <a:off x="1168000" y="1750950"/>
              <a:ext cx="405425" cy="344700"/>
            </a:xfrm>
            <a:custGeom>
              <a:rect b="b" l="l" r="r" t="t"/>
              <a:pathLst>
                <a:path extrusionOk="0" h="13788" w="16217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3"/>
            <p:cNvSpPr/>
            <p:nvPr/>
          </p:nvSpPr>
          <p:spPr>
            <a:xfrm>
              <a:off x="1404625" y="1833700"/>
              <a:ext cx="89925" cy="110150"/>
            </a:xfrm>
            <a:custGeom>
              <a:rect b="b" l="l" r="r" t="t"/>
              <a:pathLst>
                <a:path extrusionOk="0" h="4406" w="3597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3"/>
            <p:cNvSpPr/>
            <p:nvPr/>
          </p:nvSpPr>
          <p:spPr>
            <a:xfrm>
              <a:off x="1254025" y="1863150"/>
              <a:ext cx="75025" cy="122375"/>
            </a:xfrm>
            <a:custGeom>
              <a:rect b="b" l="l" r="r" t="t"/>
              <a:pathLst>
                <a:path extrusionOk="0" h="4895" w="3001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53"/>
          <p:cNvGrpSpPr/>
          <p:nvPr/>
        </p:nvGrpSpPr>
        <p:grpSpPr>
          <a:xfrm rot="-755994">
            <a:off x="6134099" y="984073"/>
            <a:ext cx="596498" cy="572731"/>
            <a:chOff x="3885600" y="2960625"/>
            <a:chExt cx="470600" cy="451850"/>
          </a:xfrm>
        </p:grpSpPr>
        <p:sp>
          <p:nvSpPr>
            <p:cNvPr id="730" name="Google Shape;730;p53"/>
            <p:cNvSpPr/>
            <p:nvPr/>
          </p:nvSpPr>
          <p:spPr>
            <a:xfrm>
              <a:off x="3895725" y="3066575"/>
              <a:ext cx="446500" cy="206900"/>
            </a:xfrm>
            <a:custGeom>
              <a:rect b="b" l="l" r="r" t="t"/>
              <a:pathLst>
                <a:path extrusionOk="0" h="8276" w="1786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3"/>
            <p:cNvSpPr/>
            <p:nvPr/>
          </p:nvSpPr>
          <p:spPr>
            <a:xfrm>
              <a:off x="3910300" y="3268975"/>
              <a:ext cx="403950" cy="127425"/>
            </a:xfrm>
            <a:custGeom>
              <a:rect b="b" l="l" r="r" t="t"/>
              <a:pathLst>
                <a:path extrusionOk="0" h="5097" w="16158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3"/>
            <p:cNvSpPr/>
            <p:nvPr/>
          </p:nvSpPr>
          <p:spPr>
            <a:xfrm>
              <a:off x="4051675" y="2974900"/>
              <a:ext cx="155700" cy="84250"/>
            </a:xfrm>
            <a:custGeom>
              <a:rect b="b" l="l" r="r" t="t"/>
              <a:pathLst>
                <a:path extrusionOk="0" h="3370" w="6228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3"/>
            <p:cNvSpPr/>
            <p:nvPr/>
          </p:nvSpPr>
          <p:spPr>
            <a:xfrm>
              <a:off x="4077575" y="3242500"/>
              <a:ext cx="86350" cy="70550"/>
            </a:xfrm>
            <a:custGeom>
              <a:rect b="b" l="l" r="r" t="t"/>
              <a:pathLst>
                <a:path extrusionOk="0" h="2822" w="3454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3"/>
            <p:cNvSpPr/>
            <p:nvPr/>
          </p:nvSpPr>
          <p:spPr>
            <a:xfrm>
              <a:off x="3885600" y="2960625"/>
              <a:ext cx="470600" cy="451850"/>
            </a:xfrm>
            <a:custGeom>
              <a:rect b="b" l="l" r="r" t="t"/>
              <a:pathLst>
                <a:path extrusionOk="0" h="18074" w="18824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53"/>
          <p:cNvGrpSpPr/>
          <p:nvPr/>
        </p:nvGrpSpPr>
        <p:grpSpPr>
          <a:xfrm rot="-1004326">
            <a:off x="2570053" y="4322736"/>
            <a:ext cx="528035" cy="355115"/>
            <a:chOff x="6429375" y="2405775"/>
            <a:chExt cx="528050" cy="355125"/>
          </a:xfrm>
        </p:grpSpPr>
        <p:sp>
          <p:nvSpPr>
            <p:cNvPr id="736" name="Google Shape;736;p53"/>
            <p:cNvSpPr/>
            <p:nvPr/>
          </p:nvSpPr>
          <p:spPr>
            <a:xfrm>
              <a:off x="6499025" y="2449250"/>
              <a:ext cx="219100" cy="294700"/>
            </a:xfrm>
            <a:custGeom>
              <a:rect b="b" l="l" r="r" t="t"/>
              <a:pathLst>
                <a:path extrusionOk="0" h="11788" w="8764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3"/>
            <p:cNvSpPr/>
            <p:nvPr/>
          </p:nvSpPr>
          <p:spPr>
            <a:xfrm>
              <a:off x="6440675" y="2537350"/>
              <a:ext cx="48550" cy="146175"/>
            </a:xfrm>
            <a:custGeom>
              <a:rect b="b" l="l" r="r" t="t"/>
              <a:pathLst>
                <a:path extrusionOk="0" h="5847" w="1942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3"/>
            <p:cNvSpPr/>
            <p:nvPr/>
          </p:nvSpPr>
          <p:spPr>
            <a:xfrm>
              <a:off x="6837450" y="2423950"/>
              <a:ext cx="104800" cy="314350"/>
            </a:xfrm>
            <a:custGeom>
              <a:rect b="b" l="l" r="r" t="t"/>
              <a:pathLst>
                <a:path extrusionOk="0" h="12574" w="4192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3"/>
            <p:cNvSpPr/>
            <p:nvPr/>
          </p:nvSpPr>
          <p:spPr>
            <a:xfrm>
              <a:off x="6760950" y="2507875"/>
              <a:ext cx="71750" cy="185775"/>
            </a:xfrm>
            <a:custGeom>
              <a:rect b="b" l="l" r="r" t="t"/>
              <a:pathLst>
                <a:path extrusionOk="0" h="7431" w="287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3"/>
            <p:cNvSpPr/>
            <p:nvPr/>
          </p:nvSpPr>
          <p:spPr>
            <a:xfrm>
              <a:off x="6429375" y="2433475"/>
              <a:ext cx="300950" cy="327425"/>
            </a:xfrm>
            <a:custGeom>
              <a:rect b="b" l="l" r="r" t="t"/>
              <a:pathLst>
                <a:path extrusionOk="0" h="13097" w="12038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3"/>
            <p:cNvSpPr/>
            <p:nvPr/>
          </p:nvSpPr>
          <p:spPr>
            <a:xfrm>
              <a:off x="6821075" y="2405775"/>
              <a:ext cx="136350" cy="354250"/>
            </a:xfrm>
            <a:custGeom>
              <a:rect b="b" l="l" r="r" t="t"/>
              <a:pathLst>
                <a:path extrusionOk="0" h="14170" w="5454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3"/>
            <p:cNvSpPr/>
            <p:nvPr/>
          </p:nvSpPr>
          <p:spPr>
            <a:xfrm>
              <a:off x="6747550" y="2489125"/>
              <a:ext cx="89325" cy="228325"/>
            </a:xfrm>
            <a:custGeom>
              <a:rect b="b" l="l" r="r" t="t"/>
              <a:pathLst>
                <a:path extrusionOk="0" h="9133" w="3573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53"/>
          <p:cNvGrpSpPr/>
          <p:nvPr/>
        </p:nvGrpSpPr>
        <p:grpSpPr>
          <a:xfrm>
            <a:off x="7754250" y="2924100"/>
            <a:ext cx="569450" cy="703275"/>
            <a:chOff x="5016675" y="1670375"/>
            <a:chExt cx="569450" cy="703275"/>
          </a:xfrm>
        </p:grpSpPr>
        <p:sp>
          <p:nvSpPr>
            <p:cNvPr id="744" name="Google Shape;744;p53"/>
            <p:cNvSpPr/>
            <p:nvPr/>
          </p:nvSpPr>
          <p:spPr>
            <a:xfrm>
              <a:off x="5045550" y="1670375"/>
              <a:ext cx="540575" cy="303225"/>
            </a:xfrm>
            <a:custGeom>
              <a:rect b="b" l="l" r="r" t="t"/>
              <a:pathLst>
                <a:path extrusionOk="0" h="12129" w="21623">
                  <a:moveTo>
                    <a:pt x="14005" y="828"/>
                  </a:moveTo>
                  <a:cubicBezTo>
                    <a:pt x="14084" y="828"/>
                    <a:pt x="14163" y="828"/>
                    <a:pt x="14241" y="830"/>
                  </a:cubicBezTo>
                  <a:cubicBezTo>
                    <a:pt x="15241" y="854"/>
                    <a:pt x="16241" y="889"/>
                    <a:pt x="17217" y="937"/>
                  </a:cubicBezTo>
                  <a:cubicBezTo>
                    <a:pt x="17658" y="949"/>
                    <a:pt x="18086" y="985"/>
                    <a:pt x="18503" y="997"/>
                  </a:cubicBezTo>
                  <a:cubicBezTo>
                    <a:pt x="18682" y="1009"/>
                    <a:pt x="18872" y="1009"/>
                    <a:pt x="19051" y="1009"/>
                  </a:cubicBezTo>
                  <a:cubicBezTo>
                    <a:pt x="19468" y="1032"/>
                    <a:pt x="19896" y="1044"/>
                    <a:pt x="20313" y="1068"/>
                  </a:cubicBezTo>
                  <a:cubicBezTo>
                    <a:pt x="20765" y="1116"/>
                    <a:pt x="20765" y="1116"/>
                    <a:pt x="20753" y="1580"/>
                  </a:cubicBezTo>
                  <a:cubicBezTo>
                    <a:pt x="20658" y="3437"/>
                    <a:pt x="20575" y="5402"/>
                    <a:pt x="20456" y="7783"/>
                  </a:cubicBezTo>
                  <a:cubicBezTo>
                    <a:pt x="20456" y="7902"/>
                    <a:pt x="20420" y="8033"/>
                    <a:pt x="20384" y="8200"/>
                  </a:cubicBezTo>
                  <a:cubicBezTo>
                    <a:pt x="20361" y="8236"/>
                    <a:pt x="20361" y="8283"/>
                    <a:pt x="20349" y="8307"/>
                  </a:cubicBezTo>
                  <a:lnTo>
                    <a:pt x="19325" y="8307"/>
                  </a:lnTo>
                  <a:cubicBezTo>
                    <a:pt x="18420" y="8331"/>
                    <a:pt x="17491" y="8367"/>
                    <a:pt x="16586" y="8402"/>
                  </a:cubicBezTo>
                  <a:lnTo>
                    <a:pt x="15360" y="8438"/>
                  </a:lnTo>
                  <a:cubicBezTo>
                    <a:pt x="14479" y="8474"/>
                    <a:pt x="13574" y="8498"/>
                    <a:pt x="12681" y="8545"/>
                  </a:cubicBezTo>
                  <a:cubicBezTo>
                    <a:pt x="11407" y="8605"/>
                    <a:pt x="10109" y="8664"/>
                    <a:pt x="8823" y="8724"/>
                  </a:cubicBezTo>
                  <a:lnTo>
                    <a:pt x="7633" y="8783"/>
                  </a:lnTo>
                  <a:cubicBezTo>
                    <a:pt x="7002" y="8807"/>
                    <a:pt x="6585" y="9057"/>
                    <a:pt x="6299" y="9545"/>
                  </a:cubicBezTo>
                  <a:cubicBezTo>
                    <a:pt x="6144" y="9795"/>
                    <a:pt x="5942" y="10022"/>
                    <a:pt x="5716" y="10260"/>
                  </a:cubicBezTo>
                  <a:cubicBezTo>
                    <a:pt x="5656" y="10319"/>
                    <a:pt x="5597" y="10379"/>
                    <a:pt x="5549" y="10438"/>
                  </a:cubicBezTo>
                  <a:cubicBezTo>
                    <a:pt x="5525" y="10462"/>
                    <a:pt x="5478" y="10510"/>
                    <a:pt x="5430" y="10545"/>
                  </a:cubicBezTo>
                  <a:cubicBezTo>
                    <a:pt x="5252" y="10117"/>
                    <a:pt x="5192" y="9772"/>
                    <a:pt x="5216" y="9188"/>
                  </a:cubicBezTo>
                  <a:lnTo>
                    <a:pt x="5216" y="9105"/>
                  </a:lnTo>
                  <a:lnTo>
                    <a:pt x="5168" y="9057"/>
                  </a:lnTo>
                  <a:cubicBezTo>
                    <a:pt x="4990" y="8795"/>
                    <a:pt x="4740" y="8760"/>
                    <a:pt x="4525" y="8760"/>
                  </a:cubicBezTo>
                  <a:cubicBezTo>
                    <a:pt x="4454" y="8760"/>
                    <a:pt x="4394" y="8760"/>
                    <a:pt x="4335" y="8771"/>
                  </a:cubicBezTo>
                  <a:lnTo>
                    <a:pt x="4263" y="8771"/>
                  </a:lnTo>
                  <a:cubicBezTo>
                    <a:pt x="3989" y="8783"/>
                    <a:pt x="3704" y="8819"/>
                    <a:pt x="3442" y="8843"/>
                  </a:cubicBezTo>
                  <a:cubicBezTo>
                    <a:pt x="3180" y="8879"/>
                    <a:pt x="2894" y="8902"/>
                    <a:pt x="2620" y="8914"/>
                  </a:cubicBezTo>
                  <a:cubicBezTo>
                    <a:pt x="2537" y="8922"/>
                    <a:pt x="2454" y="8925"/>
                    <a:pt x="2369" y="8925"/>
                  </a:cubicBezTo>
                  <a:cubicBezTo>
                    <a:pt x="2201" y="8925"/>
                    <a:pt x="2029" y="8914"/>
                    <a:pt x="1846" y="8914"/>
                  </a:cubicBezTo>
                  <a:cubicBezTo>
                    <a:pt x="1703" y="8914"/>
                    <a:pt x="1561" y="8902"/>
                    <a:pt x="1418" y="8902"/>
                  </a:cubicBezTo>
                  <a:cubicBezTo>
                    <a:pt x="1251" y="8902"/>
                    <a:pt x="1144" y="8855"/>
                    <a:pt x="1120" y="8617"/>
                  </a:cubicBezTo>
                  <a:cubicBezTo>
                    <a:pt x="1108" y="8498"/>
                    <a:pt x="1084" y="8367"/>
                    <a:pt x="1072" y="8248"/>
                  </a:cubicBezTo>
                  <a:cubicBezTo>
                    <a:pt x="1025" y="7819"/>
                    <a:pt x="965" y="7366"/>
                    <a:pt x="953" y="6938"/>
                  </a:cubicBezTo>
                  <a:cubicBezTo>
                    <a:pt x="894" y="5461"/>
                    <a:pt x="1013" y="3961"/>
                    <a:pt x="1132" y="2509"/>
                  </a:cubicBezTo>
                  <a:cubicBezTo>
                    <a:pt x="1168" y="2175"/>
                    <a:pt x="1180" y="1866"/>
                    <a:pt x="1203" y="1532"/>
                  </a:cubicBezTo>
                  <a:cubicBezTo>
                    <a:pt x="1239" y="1211"/>
                    <a:pt x="1239" y="1211"/>
                    <a:pt x="1549" y="1187"/>
                  </a:cubicBezTo>
                  <a:cubicBezTo>
                    <a:pt x="2072" y="1161"/>
                    <a:pt x="2639" y="1142"/>
                    <a:pt x="3271" y="1142"/>
                  </a:cubicBezTo>
                  <a:cubicBezTo>
                    <a:pt x="3516" y="1142"/>
                    <a:pt x="3771" y="1145"/>
                    <a:pt x="4037" y="1151"/>
                  </a:cubicBezTo>
                  <a:cubicBezTo>
                    <a:pt x="4871" y="1163"/>
                    <a:pt x="5740" y="1175"/>
                    <a:pt x="6549" y="1187"/>
                  </a:cubicBezTo>
                  <a:cubicBezTo>
                    <a:pt x="7073" y="1211"/>
                    <a:pt x="7597" y="1223"/>
                    <a:pt x="8121" y="1223"/>
                  </a:cubicBezTo>
                  <a:cubicBezTo>
                    <a:pt x="8311" y="1223"/>
                    <a:pt x="8490" y="1211"/>
                    <a:pt x="8645" y="1163"/>
                  </a:cubicBezTo>
                  <a:cubicBezTo>
                    <a:pt x="9454" y="973"/>
                    <a:pt x="10276" y="949"/>
                    <a:pt x="11133" y="925"/>
                  </a:cubicBezTo>
                  <a:lnTo>
                    <a:pt x="11324" y="925"/>
                  </a:lnTo>
                  <a:lnTo>
                    <a:pt x="12491" y="878"/>
                  </a:lnTo>
                  <a:cubicBezTo>
                    <a:pt x="12994" y="857"/>
                    <a:pt x="13507" y="828"/>
                    <a:pt x="14005" y="828"/>
                  </a:cubicBezTo>
                  <a:close/>
                  <a:moveTo>
                    <a:pt x="14717" y="0"/>
                  </a:moveTo>
                  <a:cubicBezTo>
                    <a:pt x="14542" y="0"/>
                    <a:pt x="14368" y="3"/>
                    <a:pt x="14193" y="8"/>
                  </a:cubicBezTo>
                  <a:cubicBezTo>
                    <a:pt x="13419" y="20"/>
                    <a:pt x="12645" y="44"/>
                    <a:pt x="11883" y="92"/>
                  </a:cubicBezTo>
                  <a:lnTo>
                    <a:pt x="11252" y="127"/>
                  </a:lnTo>
                  <a:cubicBezTo>
                    <a:pt x="11038" y="139"/>
                    <a:pt x="10812" y="139"/>
                    <a:pt x="10586" y="151"/>
                  </a:cubicBezTo>
                  <a:cubicBezTo>
                    <a:pt x="10002" y="163"/>
                    <a:pt x="9395" y="175"/>
                    <a:pt x="8800" y="270"/>
                  </a:cubicBezTo>
                  <a:cubicBezTo>
                    <a:pt x="8133" y="360"/>
                    <a:pt x="7460" y="389"/>
                    <a:pt x="6808" y="389"/>
                  </a:cubicBezTo>
                  <a:cubicBezTo>
                    <a:pt x="6156" y="389"/>
                    <a:pt x="5525" y="360"/>
                    <a:pt x="4942" y="330"/>
                  </a:cubicBezTo>
                  <a:cubicBezTo>
                    <a:pt x="3775" y="270"/>
                    <a:pt x="2644" y="270"/>
                    <a:pt x="1263" y="270"/>
                  </a:cubicBezTo>
                  <a:cubicBezTo>
                    <a:pt x="572" y="270"/>
                    <a:pt x="453" y="461"/>
                    <a:pt x="406" y="1140"/>
                  </a:cubicBezTo>
                  <a:cubicBezTo>
                    <a:pt x="394" y="1401"/>
                    <a:pt x="358" y="1675"/>
                    <a:pt x="346" y="1925"/>
                  </a:cubicBezTo>
                  <a:cubicBezTo>
                    <a:pt x="299" y="2413"/>
                    <a:pt x="263" y="2937"/>
                    <a:pt x="227" y="3437"/>
                  </a:cubicBezTo>
                  <a:lnTo>
                    <a:pt x="191" y="3949"/>
                  </a:lnTo>
                  <a:cubicBezTo>
                    <a:pt x="108" y="5521"/>
                    <a:pt x="1" y="7164"/>
                    <a:pt x="215" y="8783"/>
                  </a:cubicBezTo>
                  <a:cubicBezTo>
                    <a:pt x="239" y="8974"/>
                    <a:pt x="287" y="9176"/>
                    <a:pt x="334" y="9367"/>
                  </a:cubicBezTo>
                  <a:cubicBezTo>
                    <a:pt x="346" y="9450"/>
                    <a:pt x="370" y="9545"/>
                    <a:pt x="394" y="9641"/>
                  </a:cubicBezTo>
                  <a:lnTo>
                    <a:pt x="429" y="9819"/>
                  </a:lnTo>
                  <a:lnTo>
                    <a:pt x="1251" y="9795"/>
                  </a:lnTo>
                  <a:cubicBezTo>
                    <a:pt x="2073" y="9760"/>
                    <a:pt x="2846" y="9736"/>
                    <a:pt x="3620" y="9700"/>
                  </a:cubicBezTo>
                  <a:lnTo>
                    <a:pt x="3978" y="9700"/>
                  </a:lnTo>
                  <a:cubicBezTo>
                    <a:pt x="4097" y="9700"/>
                    <a:pt x="4323" y="9700"/>
                    <a:pt x="4347" y="9748"/>
                  </a:cubicBezTo>
                  <a:cubicBezTo>
                    <a:pt x="4394" y="9783"/>
                    <a:pt x="4442" y="9986"/>
                    <a:pt x="4454" y="10093"/>
                  </a:cubicBezTo>
                  <a:lnTo>
                    <a:pt x="4549" y="10629"/>
                  </a:lnTo>
                  <a:cubicBezTo>
                    <a:pt x="4573" y="10795"/>
                    <a:pt x="4585" y="10950"/>
                    <a:pt x="4620" y="11105"/>
                  </a:cubicBezTo>
                  <a:cubicBezTo>
                    <a:pt x="4644" y="11236"/>
                    <a:pt x="4680" y="11367"/>
                    <a:pt x="4728" y="11534"/>
                  </a:cubicBezTo>
                  <a:cubicBezTo>
                    <a:pt x="4751" y="11629"/>
                    <a:pt x="4763" y="11712"/>
                    <a:pt x="4799" y="11819"/>
                  </a:cubicBezTo>
                  <a:lnTo>
                    <a:pt x="4882" y="12129"/>
                  </a:lnTo>
                  <a:lnTo>
                    <a:pt x="5156" y="11938"/>
                  </a:lnTo>
                  <a:cubicBezTo>
                    <a:pt x="5263" y="11867"/>
                    <a:pt x="5359" y="11784"/>
                    <a:pt x="5442" y="11724"/>
                  </a:cubicBezTo>
                  <a:cubicBezTo>
                    <a:pt x="5621" y="11605"/>
                    <a:pt x="5752" y="11510"/>
                    <a:pt x="5871" y="11391"/>
                  </a:cubicBezTo>
                  <a:cubicBezTo>
                    <a:pt x="6192" y="11057"/>
                    <a:pt x="6525" y="10676"/>
                    <a:pt x="6942" y="10200"/>
                  </a:cubicBezTo>
                  <a:cubicBezTo>
                    <a:pt x="7192" y="9903"/>
                    <a:pt x="7418" y="9700"/>
                    <a:pt x="7740" y="9688"/>
                  </a:cubicBezTo>
                  <a:cubicBezTo>
                    <a:pt x="8240" y="9664"/>
                    <a:pt x="8740" y="9641"/>
                    <a:pt x="9228" y="9617"/>
                  </a:cubicBezTo>
                  <a:cubicBezTo>
                    <a:pt x="9931" y="9569"/>
                    <a:pt x="10645" y="9545"/>
                    <a:pt x="11348" y="9510"/>
                  </a:cubicBezTo>
                  <a:lnTo>
                    <a:pt x="12360" y="9462"/>
                  </a:lnTo>
                  <a:cubicBezTo>
                    <a:pt x="13622" y="9402"/>
                    <a:pt x="14931" y="9331"/>
                    <a:pt x="16229" y="9307"/>
                  </a:cubicBezTo>
                  <a:lnTo>
                    <a:pt x="16277" y="9307"/>
                  </a:lnTo>
                  <a:cubicBezTo>
                    <a:pt x="17037" y="9277"/>
                    <a:pt x="17817" y="9252"/>
                    <a:pt x="18600" y="9252"/>
                  </a:cubicBezTo>
                  <a:cubicBezTo>
                    <a:pt x="19068" y="9252"/>
                    <a:pt x="19536" y="9261"/>
                    <a:pt x="20003" y="9283"/>
                  </a:cubicBezTo>
                  <a:lnTo>
                    <a:pt x="20099" y="9283"/>
                  </a:lnTo>
                  <a:cubicBezTo>
                    <a:pt x="20207" y="9290"/>
                    <a:pt x="20304" y="9294"/>
                    <a:pt x="20392" y="9294"/>
                  </a:cubicBezTo>
                  <a:cubicBezTo>
                    <a:pt x="20973" y="9294"/>
                    <a:pt x="21146" y="9119"/>
                    <a:pt x="21301" y="8271"/>
                  </a:cubicBezTo>
                  <a:cubicBezTo>
                    <a:pt x="21313" y="8212"/>
                    <a:pt x="21313" y="8152"/>
                    <a:pt x="21313" y="8117"/>
                  </a:cubicBezTo>
                  <a:lnTo>
                    <a:pt x="21313" y="8069"/>
                  </a:lnTo>
                  <a:cubicBezTo>
                    <a:pt x="21349" y="7438"/>
                    <a:pt x="21373" y="6831"/>
                    <a:pt x="21408" y="6212"/>
                  </a:cubicBezTo>
                  <a:cubicBezTo>
                    <a:pt x="21480" y="4640"/>
                    <a:pt x="21563" y="3021"/>
                    <a:pt x="21623" y="1413"/>
                  </a:cubicBezTo>
                  <a:cubicBezTo>
                    <a:pt x="21611" y="925"/>
                    <a:pt x="21599" y="616"/>
                    <a:pt x="21396" y="401"/>
                  </a:cubicBezTo>
                  <a:cubicBezTo>
                    <a:pt x="21194" y="199"/>
                    <a:pt x="20896" y="151"/>
                    <a:pt x="20408" y="151"/>
                  </a:cubicBezTo>
                  <a:lnTo>
                    <a:pt x="20301" y="151"/>
                  </a:lnTo>
                  <a:cubicBezTo>
                    <a:pt x="19872" y="139"/>
                    <a:pt x="19456" y="127"/>
                    <a:pt x="19027" y="104"/>
                  </a:cubicBezTo>
                  <a:cubicBezTo>
                    <a:pt x="18206" y="80"/>
                    <a:pt x="17408" y="44"/>
                    <a:pt x="16586" y="32"/>
                  </a:cubicBezTo>
                  <a:lnTo>
                    <a:pt x="16348" y="32"/>
                  </a:lnTo>
                  <a:cubicBezTo>
                    <a:pt x="15815" y="23"/>
                    <a:pt x="15267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3"/>
            <p:cNvSpPr/>
            <p:nvPr/>
          </p:nvSpPr>
          <p:spPr>
            <a:xfrm>
              <a:off x="5016675" y="2154450"/>
              <a:ext cx="220600" cy="219200"/>
            </a:xfrm>
            <a:custGeom>
              <a:rect b="b" l="l" r="r" t="t"/>
              <a:pathLst>
                <a:path extrusionOk="0" h="8768" w="8824">
                  <a:moveTo>
                    <a:pt x="4540" y="1003"/>
                  </a:moveTo>
                  <a:cubicBezTo>
                    <a:pt x="5122" y="1003"/>
                    <a:pt x="5654" y="1250"/>
                    <a:pt x="6097" y="1743"/>
                  </a:cubicBezTo>
                  <a:cubicBezTo>
                    <a:pt x="6573" y="2267"/>
                    <a:pt x="6930" y="2851"/>
                    <a:pt x="7157" y="3410"/>
                  </a:cubicBezTo>
                  <a:cubicBezTo>
                    <a:pt x="7538" y="4375"/>
                    <a:pt x="7752" y="5494"/>
                    <a:pt x="7811" y="6922"/>
                  </a:cubicBezTo>
                  <a:cubicBezTo>
                    <a:pt x="7811" y="7030"/>
                    <a:pt x="7823" y="7220"/>
                    <a:pt x="7800" y="7268"/>
                  </a:cubicBezTo>
                  <a:cubicBezTo>
                    <a:pt x="7788" y="7292"/>
                    <a:pt x="7669" y="7327"/>
                    <a:pt x="7466" y="7375"/>
                  </a:cubicBezTo>
                  <a:cubicBezTo>
                    <a:pt x="6788" y="7518"/>
                    <a:pt x="6085" y="7637"/>
                    <a:pt x="5406" y="7744"/>
                  </a:cubicBezTo>
                  <a:lnTo>
                    <a:pt x="5144" y="7792"/>
                  </a:lnTo>
                  <a:cubicBezTo>
                    <a:pt x="5037" y="7804"/>
                    <a:pt x="4954" y="7815"/>
                    <a:pt x="4847" y="7827"/>
                  </a:cubicBezTo>
                  <a:cubicBezTo>
                    <a:pt x="4522" y="7880"/>
                    <a:pt x="4188" y="7951"/>
                    <a:pt x="3861" y="7951"/>
                  </a:cubicBezTo>
                  <a:cubicBezTo>
                    <a:pt x="3816" y="7951"/>
                    <a:pt x="3772" y="7949"/>
                    <a:pt x="3728" y="7946"/>
                  </a:cubicBezTo>
                  <a:cubicBezTo>
                    <a:pt x="2942" y="7911"/>
                    <a:pt x="2216" y="7815"/>
                    <a:pt x="1549" y="7673"/>
                  </a:cubicBezTo>
                  <a:cubicBezTo>
                    <a:pt x="918" y="7494"/>
                    <a:pt x="834" y="7375"/>
                    <a:pt x="846" y="6661"/>
                  </a:cubicBezTo>
                  <a:lnTo>
                    <a:pt x="846" y="6482"/>
                  </a:lnTo>
                  <a:lnTo>
                    <a:pt x="846" y="6327"/>
                  </a:lnTo>
                  <a:cubicBezTo>
                    <a:pt x="918" y="5077"/>
                    <a:pt x="1311" y="3827"/>
                    <a:pt x="1954" y="2708"/>
                  </a:cubicBezTo>
                  <a:cubicBezTo>
                    <a:pt x="2406" y="1922"/>
                    <a:pt x="3025" y="1386"/>
                    <a:pt x="3775" y="1136"/>
                  </a:cubicBezTo>
                  <a:cubicBezTo>
                    <a:pt x="4037" y="1047"/>
                    <a:pt x="4293" y="1003"/>
                    <a:pt x="4540" y="1003"/>
                  </a:cubicBezTo>
                  <a:close/>
                  <a:moveTo>
                    <a:pt x="4449" y="1"/>
                  </a:moveTo>
                  <a:cubicBezTo>
                    <a:pt x="3871" y="1"/>
                    <a:pt x="3271" y="181"/>
                    <a:pt x="2704" y="612"/>
                  </a:cubicBezTo>
                  <a:cubicBezTo>
                    <a:pt x="2073" y="1100"/>
                    <a:pt x="1418" y="1636"/>
                    <a:pt x="1084" y="2470"/>
                  </a:cubicBezTo>
                  <a:cubicBezTo>
                    <a:pt x="1025" y="2612"/>
                    <a:pt x="977" y="2743"/>
                    <a:pt x="918" y="2874"/>
                  </a:cubicBezTo>
                  <a:cubicBezTo>
                    <a:pt x="656" y="3541"/>
                    <a:pt x="370" y="4244"/>
                    <a:pt x="227" y="4970"/>
                  </a:cubicBezTo>
                  <a:cubicBezTo>
                    <a:pt x="108" y="5529"/>
                    <a:pt x="72" y="6089"/>
                    <a:pt x="60" y="6661"/>
                  </a:cubicBezTo>
                  <a:cubicBezTo>
                    <a:pt x="49" y="6899"/>
                    <a:pt x="49" y="7137"/>
                    <a:pt x="25" y="7375"/>
                  </a:cubicBezTo>
                  <a:cubicBezTo>
                    <a:pt x="1" y="7696"/>
                    <a:pt x="144" y="7946"/>
                    <a:pt x="430" y="8089"/>
                  </a:cubicBezTo>
                  <a:cubicBezTo>
                    <a:pt x="501" y="8125"/>
                    <a:pt x="596" y="8173"/>
                    <a:pt x="680" y="8220"/>
                  </a:cubicBezTo>
                  <a:cubicBezTo>
                    <a:pt x="882" y="8339"/>
                    <a:pt x="1084" y="8458"/>
                    <a:pt x="1311" y="8506"/>
                  </a:cubicBezTo>
                  <a:cubicBezTo>
                    <a:pt x="1811" y="8601"/>
                    <a:pt x="2323" y="8649"/>
                    <a:pt x="2811" y="8708"/>
                  </a:cubicBezTo>
                  <a:cubicBezTo>
                    <a:pt x="2989" y="8720"/>
                    <a:pt x="3168" y="8756"/>
                    <a:pt x="3347" y="8768"/>
                  </a:cubicBezTo>
                  <a:lnTo>
                    <a:pt x="3406" y="8768"/>
                  </a:lnTo>
                  <a:cubicBezTo>
                    <a:pt x="3585" y="8756"/>
                    <a:pt x="3751" y="8744"/>
                    <a:pt x="3918" y="8744"/>
                  </a:cubicBezTo>
                  <a:cubicBezTo>
                    <a:pt x="4251" y="8720"/>
                    <a:pt x="4585" y="8696"/>
                    <a:pt x="4894" y="8649"/>
                  </a:cubicBezTo>
                  <a:cubicBezTo>
                    <a:pt x="5192" y="8601"/>
                    <a:pt x="5502" y="8577"/>
                    <a:pt x="5823" y="8542"/>
                  </a:cubicBezTo>
                  <a:cubicBezTo>
                    <a:pt x="6561" y="8470"/>
                    <a:pt x="7323" y="8399"/>
                    <a:pt x="8061" y="8149"/>
                  </a:cubicBezTo>
                  <a:cubicBezTo>
                    <a:pt x="8704" y="7935"/>
                    <a:pt x="8823" y="7827"/>
                    <a:pt x="8823" y="7113"/>
                  </a:cubicBezTo>
                  <a:cubicBezTo>
                    <a:pt x="8823" y="6934"/>
                    <a:pt x="8812" y="6792"/>
                    <a:pt x="8800" y="6661"/>
                  </a:cubicBezTo>
                  <a:cubicBezTo>
                    <a:pt x="8693" y="6280"/>
                    <a:pt x="8621" y="5887"/>
                    <a:pt x="8562" y="5482"/>
                  </a:cubicBezTo>
                  <a:cubicBezTo>
                    <a:pt x="8478" y="5077"/>
                    <a:pt x="8419" y="4672"/>
                    <a:pt x="8347" y="4279"/>
                  </a:cubicBezTo>
                  <a:cubicBezTo>
                    <a:pt x="8133" y="3053"/>
                    <a:pt x="7633" y="1993"/>
                    <a:pt x="6847" y="1124"/>
                  </a:cubicBezTo>
                  <a:cubicBezTo>
                    <a:pt x="6265" y="476"/>
                    <a:pt x="5387" y="1"/>
                    <a:pt x="4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3"/>
            <p:cNvSpPr/>
            <p:nvPr/>
          </p:nvSpPr>
          <p:spPr>
            <a:xfrm>
              <a:off x="5056575" y="1986675"/>
              <a:ext cx="149450" cy="151550"/>
            </a:xfrm>
            <a:custGeom>
              <a:rect b="b" l="l" r="r" t="t"/>
              <a:pathLst>
                <a:path extrusionOk="0" h="6062" w="5978">
                  <a:moveTo>
                    <a:pt x="3120" y="953"/>
                  </a:moveTo>
                  <a:cubicBezTo>
                    <a:pt x="3644" y="953"/>
                    <a:pt x="4144" y="1084"/>
                    <a:pt x="4477" y="1370"/>
                  </a:cubicBezTo>
                  <a:cubicBezTo>
                    <a:pt x="4620" y="1489"/>
                    <a:pt x="4727" y="1644"/>
                    <a:pt x="4799" y="1763"/>
                  </a:cubicBezTo>
                  <a:cubicBezTo>
                    <a:pt x="5275" y="2715"/>
                    <a:pt x="5025" y="3870"/>
                    <a:pt x="4191" y="4561"/>
                  </a:cubicBezTo>
                  <a:cubicBezTo>
                    <a:pt x="3548" y="5097"/>
                    <a:pt x="3227" y="5216"/>
                    <a:pt x="2584" y="5216"/>
                  </a:cubicBezTo>
                  <a:cubicBezTo>
                    <a:pt x="1727" y="5216"/>
                    <a:pt x="1108" y="4954"/>
                    <a:pt x="953" y="3751"/>
                  </a:cubicBezTo>
                  <a:cubicBezTo>
                    <a:pt x="810" y="2727"/>
                    <a:pt x="1072" y="1965"/>
                    <a:pt x="1751" y="1370"/>
                  </a:cubicBezTo>
                  <a:cubicBezTo>
                    <a:pt x="2084" y="1084"/>
                    <a:pt x="2596" y="953"/>
                    <a:pt x="3120" y="953"/>
                  </a:cubicBezTo>
                  <a:close/>
                  <a:moveTo>
                    <a:pt x="3335" y="0"/>
                  </a:moveTo>
                  <a:cubicBezTo>
                    <a:pt x="2946" y="0"/>
                    <a:pt x="2549" y="74"/>
                    <a:pt x="2120" y="179"/>
                  </a:cubicBezTo>
                  <a:cubicBezTo>
                    <a:pt x="1453" y="346"/>
                    <a:pt x="917" y="763"/>
                    <a:pt x="548" y="1418"/>
                  </a:cubicBezTo>
                  <a:cubicBezTo>
                    <a:pt x="143" y="2120"/>
                    <a:pt x="0" y="2918"/>
                    <a:pt x="96" y="3799"/>
                  </a:cubicBezTo>
                  <a:cubicBezTo>
                    <a:pt x="250" y="4978"/>
                    <a:pt x="1120" y="5871"/>
                    <a:pt x="2346" y="6025"/>
                  </a:cubicBezTo>
                  <a:cubicBezTo>
                    <a:pt x="2501" y="6049"/>
                    <a:pt x="2644" y="6061"/>
                    <a:pt x="2775" y="6061"/>
                  </a:cubicBezTo>
                  <a:cubicBezTo>
                    <a:pt x="3644" y="6061"/>
                    <a:pt x="4406" y="5668"/>
                    <a:pt x="5096" y="4882"/>
                  </a:cubicBezTo>
                  <a:cubicBezTo>
                    <a:pt x="5715" y="4204"/>
                    <a:pt x="5977" y="3513"/>
                    <a:pt x="5930" y="2811"/>
                  </a:cubicBezTo>
                  <a:lnTo>
                    <a:pt x="5930" y="2799"/>
                  </a:lnTo>
                  <a:cubicBezTo>
                    <a:pt x="5918" y="2727"/>
                    <a:pt x="5918" y="2656"/>
                    <a:pt x="5918" y="2573"/>
                  </a:cubicBezTo>
                  <a:cubicBezTo>
                    <a:pt x="5906" y="2394"/>
                    <a:pt x="5894" y="2215"/>
                    <a:pt x="5858" y="2061"/>
                  </a:cubicBezTo>
                  <a:cubicBezTo>
                    <a:pt x="5680" y="1132"/>
                    <a:pt x="5203" y="537"/>
                    <a:pt x="4406" y="215"/>
                  </a:cubicBezTo>
                  <a:cubicBezTo>
                    <a:pt x="4042" y="62"/>
                    <a:pt x="3691" y="0"/>
                    <a:pt x="3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3"/>
            <p:cNvSpPr/>
            <p:nvPr/>
          </p:nvSpPr>
          <p:spPr>
            <a:xfrm>
              <a:off x="5060450" y="1686350"/>
              <a:ext cx="509000" cy="256300"/>
            </a:xfrm>
            <a:custGeom>
              <a:rect b="b" l="l" r="r" t="t"/>
              <a:pathLst>
                <a:path extrusionOk="0" h="10252" w="20360">
                  <a:moveTo>
                    <a:pt x="19931" y="7906"/>
                  </a:moveTo>
                  <a:cubicBezTo>
                    <a:pt x="19503" y="7906"/>
                    <a:pt x="19110" y="7894"/>
                    <a:pt x="18741" y="7906"/>
                  </a:cubicBezTo>
                  <a:cubicBezTo>
                    <a:pt x="17705" y="7942"/>
                    <a:pt x="16669" y="7978"/>
                    <a:pt x="15633" y="8013"/>
                  </a:cubicBezTo>
                  <a:cubicBezTo>
                    <a:pt x="14454" y="8061"/>
                    <a:pt x="13276" y="8097"/>
                    <a:pt x="12085" y="8144"/>
                  </a:cubicBezTo>
                  <a:cubicBezTo>
                    <a:pt x="10406" y="8216"/>
                    <a:pt x="8727" y="8311"/>
                    <a:pt x="7025" y="8382"/>
                  </a:cubicBezTo>
                  <a:cubicBezTo>
                    <a:pt x="6537" y="8418"/>
                    <a:pt x="6132" y="8561"/>
                    <a:pt x="5870" y="9037"/>
                  </a:cubicBezTo>
                  <a:cubicBezTo>
                    <a:pt x="5679" y="9383"/>
                    <a:pt x="5358" y="9680"/>
                    <a:pt x="5096" y="9978"/>
                  </a:cubicBezTo>
                  <a:cubicBezTo>
                    <a:pt x="4989" y="10097"/>
                    <a:pt x="4846" y="10156"/>
                    <a:pt x="4703" y="10252"/>
                  </a:cubicBezTo>
                  <a:cubicBezTo>
                    <a:pt x="4429" y="9692"/>
                    <a:pt x="4334" y="9287"/>
                    <a:pt x="4346" y="8573"/>
                  </a:cubicBezTo>
                  <a:cubicBezTo>
                    <a:pt x="4155" y="8323"/>
                    <a:pt x="3870" y="8371"/>
                    <a:pt x="3620" y="8382"/>
                  </a:cubicBezTo>
                  <a:cubicBezTo>
                    <a:pt x="3072" y="8406"/>
                    <a:pt x="2536" y="8502"/>
                    <a:pt x="1977" y="8525"/>
                  </a:cubicBezTo>
                  <a:cubicBezTo>
                    <a:pt x="1584" y="8561"/>
                    <a:pt x="1179" y="8513"/>
                    <a:pt x="762" y="8513"/>
                  </a:cubicBezTo>
                  <a:cubicBezTo>
                    <a:pt x="429" y="8513"/>
                    <a:pt x="274" y="8323"/>
                    <a:pt x="238" y="8025"/>
                  </a:cubicBezTo>
                  <a:cubicBezTo>
                    <a:pt x="179" y="7454"/>
                    <a:pt x="107" y="6894"/>
                    <a:pt x="72" y="6323"/>
                  </a:cubicBezTo>
                  <a:cubicBezTo>
                    <a:pt x="0" y="4513"/>
                    <a:pt x="191" y="2715"/>
                    <a:pt x="334" y="905"/>
                  </a:cubicBezTo>
                  <a:cubicBezTo>
                    <a:pt x="357" y="465"/>
                    <a:pt x="405" y="393"/>
                    <a:pt x="881" y="358"/>
                  </a:cubicBezTo>
                  <a:cubicBezTo>
                    <a:pt x="1715" y="310"/>
                    <a:pt x="2548" y="298"/>
                    <a:pt x="3382" y="310"/>
                  </a:cubicBezTo>
                  <a:cubicBezTo>
                    <a:pt x="4751" y="334"/>
                    <a:pt x="6108" y="370"/>
                    <a:pt x="7477" y="405"/>
                  </a:cubicBezTo>
                  <a:cubicBezTo>
                    <a:pt x="7644" y="405"/>
                    <a:pt x="7799" y="393"/>
                    <a:pt x="7954" y="358"/>
                  </a:cubicBezTo>
                  <a:cubicBezTo>
                    <a:pt x="8847" y="131"/>
                    <a:pt x="9763" y="131"/>
                    <a:pt x="10680" y="120"/>
                  </a:cubicBezTo>
                  <a:cubicBezTo>
                    <a:pt x="11656" y="96"/>
                    <a:pt x="12621" y="0"/>
                    <a:pt x="13609" y="12"/>
                  </a:cubicBezTo>
                  <a:cubicBezTo>
                    <a:pt x="15038" y="36"/>
                    <a:pt x="16455" y="120"/>
                    <a:pt x="17883" y="179"/>
                  </a:cubicBezTo>
                  <a:cubicBezTo>
                    <a:pt x="18491" y="215"/>
                    <a:pt x="19098" y="215"/>
                    <a:pt x="19705" y="274"/>
                  </a:cubicBezTo>
                  <a:cubicBezTo>
                    <a:pt x="20277" y="310"/>
                    <a:pt x="20360" y="429"/>
                    <a:pt x="20336" y="1012"/>
                  </a:cubicBezTo>
                  <a:cubicBezTo>
                    <a:pt x="20241" y="3072"/>
                    <a:pt x="20157" y="5120"/>
                    <a:pt x="20050" y="7180"/>
                  </a:cubicBezTo>
                  <a:cubicBezTo>
                    <a:pt x="20062" y="7382"/>
                    <a:pt x="19991" y="7597"/>
                    <a:pt x="19931" y="7906"/>
                  </a:cubicBezTo>
                  <a:close/>
                  <a:moveTo>
                    <a:pt x="18538" y="2203"/>
                  </a:moveTo>
                  <a:cubicBezTo>
                    <a:pt x="18419" y="2144"/>
                    <a:pt x="18324" y="2072"/>
                    <a:pt x="18217" y="2060"/>
                  </a:cubicBezTo>
                  <a:cubicBezTo>
                    <a:pt x="17431" y="2013"/>
                    <a:pt x="16633" y="1953"/>
                    <a:pt x="15835" y="1953"/>
                  </a:cubicBezTo>
                  <a:cubicBezTo>
                    <a:pt x="15216" y="1953"/>
                    <a:pt x="14573" y="2025"/>
                    <a:pt x="13954" y="2025"/>
                  </a:cubicBezTo>
                  <a:cubicBezTo>
                    <a:pt x="10180" y="2048"/>
                    <a:pt x="6418" y="2048"/>
                    <a:pt x="2655" y="2048"/>
                  </a:cubicBezTo>
                  <a:cubicBezTo>
                    <a:pt x="2465" y="2048"/>
                    <a:pt x="2179" y="1989"/>
                    <a:pt x="2179" y="2263"/>
                  </a:cubicBezTo>
                  <a:cubicBezTo>
                    <a:pt x="2179" y="2525"/>
                    <a:pt x="2441" y="2441"/>
                    <a:pt x="2620" y="2441"/>
                  </a:cubicBezTo>
                  <a:cubicBezTo>
                    <a:pt x="3382" y="2441"/>
                    <a:pt x="4120" y="2417"/>
                    <a:pt x="4882" y="2417"/>
                  </a:cubicBezTo>
                  <a:lnTo>
                    <a:pt x="10632" y="2417"/>
                  </a:lnTo>
                  <a:cubicBezTo>
                    <a:pt x="11787" y="2417"/>
                    <a:pt x="12954" y="2406"/>
                    <a:pt x="14109" y="2370"/>
                  </a:cubicBezTo>
                  <a:cubicBezTo>
                    <a:pt x="15383" y="2346"/>
                    <a:pt x="16633" y="2239"/>
                    <a:pt x="17895" y="2441"/>
                  </a:cubicBezTo>
                  <a:cubicBezTo>
                    <a:pt x="18121" y="2501"/>
                    <a:pt x="18360" y="2501"/>
                    <a:pt x="18538" y="2203"/>
                  </a:cubicBezTo>
                  <a:close/>
                  <a:moveTo>
                    <a:pt x="18312" y="4191"/>
                  </a:moveTo>
                  <a:cubicBezTo>
                    <a:pt x="17943" y="4037"/>
                    <a:pt x="17562" y="4037"/>
                    <a:pt x="17229" y="4037"/>
                  </a:cubicBezTo>
                  <a:cubicBezTo>
                    <a:pt x="14728" y="3989"/>
                    <a:pt x="12228" y="3965"/>
                    <a:pt x="9728" y="3930"/>
                  </a:cubicBezTo>
                  <a:cubicBezTo>
                    <a:pt x="7489" y="3906"/>
                    <a:pt x="5239" y="3870"/>
                    <a:pt x="3012" y="3846"/>
                  </a:cubicBezTo>
                  <a:cubicBezTo>
                    <a:pt x="2858" y="3846"/>
                    <a:pt x="2715" y="3834"/>
                    <a:pt x="2596" y="3870"/>
                  </a:cubicBezTo>
                  <a:cubicBezTo>
                    <a:pt x="2500" y="3906"/>
                    <a:pt x="2465" y="4025"/>
                    <a:pt x="2298" y="4191"/>
                  </a:cubicBezTo>
                  <a:cubicBezTo>
                    <a:pt x="2608" y="4203"/>
                    <a:pt x="2822" y="4215"/>
                    <a:pt x="3012" y="4215"/>
                  </a:cubicBezTo>
                  <a:cubicBezTo>
                    <a:pt x="4144" y="4227"/>
                    <a:pt x="5287" y="4227"/>
                    <a:pt x="6418" y="4251"/>
                  </a:cubicBezTo>
                  <a:cubicBezTo>
                    <a:pt x="8144" y="4275"/>
                    <a:pt x="9870" y="4322"/>
                    <a:pt x="11597" y="4346"/>
                  </a:cubicBezTo>
                  <a:cubicBezTo>
                    <a:pt x="13121" y="4382"/>
                    <a:pt x="14645" y="4394"/>
                    <a:pt x="16169" y="4418"/>
                  </a:cubicBezTo>
                  <a:lnTo>
                    <a:pt x="17681" y="4465"/>
                  </a:lnTo>
                  <a:cubicBezTo>
                    <a:pt x="17907" y="4453"/>
                    <a:pt x="18145" y="4501"/>
                    <a:pt x="18312" y="4191"/>
                  </a:cubicBezTo>
                  <a:close/>
                  <a:moveTo>
                    <a:pt x="11466" y="6180"/>
                  </a:moveTo>
                  <a:cubicBezTo>
                    <a:pt x="11466" y="6120"/>
                    <a:pt x="11454" y="6073"/>
                    <a:pt x="11454" y="6013"/>
                  </a:cubicBezTo>
                  <a:cubicBezTo>
                    <a:pt x="11347" y="5965"/>
                    <a:pt x="11240" y="5882"/>
                    <a:pt x="11133" y="5882"/>
                  </a:cubicBezTo>
                  <a:cubicBezTo>
                    <a:pt x="10799" y="5870"/>
                    <a:pt x="10454" y="5870"/>
                    <a:pt x="10097" y="5882"/>
                  </a:cubicBezTo>
                  <a:cubicBezTo>
                    <a:pt x="8835" y="5942"/>
                    <a:pt x="7584" y="6037"/>
                    <a:pt x="6310" y="6049"/>
                  </a:cubicBezTo>
                  <a:cubicBezTo>
                    <a:pt x="5215" y="6061"/>
                    <a:pt x="4108" y="5977"/>
                    <a:pt x="3024" y="5942"/>
                  </a:cubicBezTo>
                  <a:cubicBezTo>
                    <a:pt x="2846" y="5942"/>
                    <a:pt x="2667" y="5954"/>
                    <a:pt x="2489" y="6001"/>
                  </a:cubicBezTo>
                  <a:cubicBezTo>
                    <a:pt x="2441" y="6013"/>
                    <a:pt x="2370" y="6120"/>
                    <a:pt x="2381" y="6192"/>
                  </a:cubicBezTo>
                  <a:cubicBezTo>
                    <a:pt x="2381" y="6251"/>
                    <a:pt x="2465" y="6346"/>
                    <a:pt x="2524" y="6370"/>
                  </a:cubicBezTo>
                  <a:cubicBezTo>
                    <a:pt x="2643" y="6406"/>
                    <a:pt x="2762" y="6394"/>
                    <a:pt x="2881" y="6406"/>
                  </a:cubicBezTo>
                  <a:cubicBezTo>
                    <a:pt x="3655" y="6430"/>
                    <a:pt x="4429" y="6477"/>
                    <a:pt x="5203" y="6477"/>
                  </a:cubicBezTo>
                  <a:cubicBezTo>
                    <a:pt x="6096" y="6477"/>
                    <a:pt x="6989" y="6466"/>
                    <a:pt x="7882" y="6430"/>
                  </a:cubicBezTo>
                  <a:cubicBezTo>
                    <a:pt x="8894" y="6406"/>
                    <a:pt x="9906" y="6382"/>
                    <a:pt x="10930" y="6346"/>
                  </a:cubicBezTo>
                  <a:cubicBezTo>
                    <a:pt x="11109" y="6335"/>
                    <a:pt x="11287" y="6239"/>
                    <a:pt x="11466" y="6180"/>
                  </a:cubicBezTo>
                  <a:close/>
                  <a:moveTo>
                    <a:pt x="13549" y="6394"/>
                  </a:moveTo>
                  <a:cubicBezTo>
                    <a:pt x="13478" y="6096"/>
                    <a:pt x="13323" y="6073"/>
                    <a:pt x="13180" y="6156"/>
                  </a:cubicBezTo>
                  <a:cubicBezTo>
                    <a:pt x="13133" y="6168"/>
                    <a:pt x="13145" y="6287"/>
                    <a:pt x="13133" y="6346"/>
                  </a:cubicBezTo>
                  <a:cubicBezTo>
                    <a:pt x="13252" y="6358"/>
                    <a:pt x="13383" y="6370"/>
                    <a:pt x="13549" y="6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3"/>
            <p:cNvSpPr/>
            <p:nvPr/>
          </p:nvSpPr>
          <p:spPr>
            <a:xfrm>
              <a:off x="5031875" y="2168550"/>
              <a:ext cx="186350" cy="191125"/>
            </a:xfrm>
            <a:custGeom>
              <a:rect b="b" l="l" r="r" t="t"/>
              <a:pathLst>
                <a:path extrusionOk="0" h="7645" w="7454">
                  <a:moveTo>
                    <a:pt x="12" y="5751"/>
                  </a:moveTo>
                  <a:cubicBezTo>
                    <a:pt x="95" y="4489"/>
                    <a:pt x="465" y="3203"/>
                    <a:pt x="1143" y="2025"/>
                  </a:cubicBezTo>
                  <a:cubicBezTo>
                    <a:pt x="1596" y="1251"/>
                    <a:pt x="2227" y="643"/>
                    <a:pt x="3096" y="346"/>
                  </a:cubicBezTo>
                  <a:cubicBezTo>
                    <a:pt x="4096" y="1"/>
                    <a:pt x="4965" y="274"/>
                    <a:pt x="5656" y="1036"/>
                  </a:cubicBezTo>
                  <a:cubicBezTo>
                    <a:pt x="6120" y="1536"/>
                    <a:pt x="6513" y="2132"/>
                    <a:pt x="6763" y="2775"/>
                  </a:cubicBezTo>
                  <a:cubicBezTo>
                    <a:pt x="7203" y="3906"/>
                    <a:pt x="7370" y="5120"/>
                    <a:pt x="7430" y="6358"/>
                  </a:cubicBezTo>
                  <a:cubicBezTo>
                    <a:pt x="7453" y="6847"/>
                    <a:pt x="7442" y="6906"/>
                    <a:pt x="6918" y="7025"/>
                  </a:cubicBezTo>
                  <a:cubicBezTo>
                    <a:pt x="6144" y="7204"/>
                    <a:pt x="5358" y="7323"/>
                    <a:pt x="4584" y="7442"/>
                  </a:cubicBezTo>
                  <a:cubicBezTo>
                    <a:pt x="4108" y="7525"/>
                    <a:pt x="3620" y="7644"/>
                    <a:pt x="3143" y="7609"/>
                  </a:cubicBezTo>
                  <a:cubicBezTo>
                    <a:pt x="2393" y="7561"/>
                    <a:pt x="1631" y="7478"/>
                    <a:pt x="905" y="7311"/>
                  </a:cubicBezTo>
                  <a:cubicBezTo>
                    <a:pt x="119" y="7132"/>
                    <a:pt x="0" y="6894"/>
                    <a:pt x="12" y="6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3"/>
            <p:cNvSpPr/>
            <p:nvPr/>
          </p:nvSpPr>
          <p:spPr>
            <a:xfrm>
              <a:off x="5071450" y="2001275"/>
              <a:ext cx="123250" cy="121750"/>
            </a:xfrm>
            <a:custGeom>
              <a:rect b="b" l="l" r="r" t="t"/>
              <a:pathLst>
                <a:path extrusionOk="0" h="4870" w="4930">
                  <a:moveTo>
                    <a:pt x="2001" y="4870"/>
                  </a:moveTo>
                  <a:cubicBezTo>
                    <a:pt x="1037" y="4870"/>
                    <a:pt x="322" y="4525"/>
                    <a:pt x="144" y="3215"/>
                  </a:cubicBezTo>
                  <a:cubicBezTo>
                    <a:pt x="1" y="2203"/>
                    <a:pt x="215" y="1310"/>
                    <a:pt x="1013" y="619"/>
                  </a:cubicBezTo>
                  <a:cubicBezTo>
                    <a:pt x="1739" y="0"/>
                    <a:pt x="3287" y="0"/>
                    <a:pt x="4025" y="607"/>
                  </a:cubicBezTo>
                  <a:cubicBezTo>
                    <a:pt x="4180" y="738"/>
                    <a:pt x="4323" y="893"/>
                    <a:pt x="4418" y="1072"/>
                  </a:cubicBezTo>
                  <a:cubicBezTo>
                    <a:pt x="4930" y="2131"/>
                    <a:pt x="4656" y="3394"/>
                    <a:pt x="3763" y="4156"/>
                  </a:cubicBezTo>
                  <a:cubicBezTo>
                    <a:pt x="3073" y="4715"/>
                    <a:pt x="2703" y="4870"/>
                    <a:pt x="2001" y="4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3"/>
            <p:cNvSpPr/>
            <p:nvPr/>
          </p:nvSpPr>
          <p:spPr>
            <a:xfrm>
              <a:off x="5388150" y="1837850"/>
              <a:ext cx="11050" cy="8375"/>
            </a:xfrm>
            <a:custGeom>
              <a:rect b="b" l="l" r="r" t="t"/>
              <a:pathLst>
                <a:path extrusionOk="0" h="335" w="442">
                  <a:moveTo>
                    <a:pt x="441" y="334"/>
                  </a:moveTo>
                  <a:cubicBezTo>
                    <a:pt x="275" y="310"/>
                    <a:pt x="144" y="298"/>
                    <a:pt x="1" y="298"/>
                  </a:cubicBezTo>
                  <a:cubicBezTo>
                    <a:pt x="25" y="227"/>
                    <a:pt x="25" y="120"/>
                    <a:pt x="49" y="108"/>
                  </a:cubicBezTo>
                  <a:cubicBezTo>
                    <a:pt x="215" y="1"/>
                    <a:pt x="370" y="13"/>
                    <a:pt x="441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3"/>
            <p:cNvSpPr/>
            <p:nvPr/>
          </p:nvSpPr>
          <p:spPr>
            <a:xfrm>
              <a:off x="5111050" y="1731600"/>
              <a:ext cx="417625" cy="20250"/>
            </a:xfrm>
            <a:custGeom>
              <a:rect b="b" l="l" r="r" t="t"/>
              <a:pathLst>
                <a:path extrusionOk="0" h="810" w="16705">
                  <a:moveTo>
                    <a:pt x="16586" y="262"/>
                  </a:moveTo>
                  <a:cubicBezTo>
                    <a:pt x="16550" y="250"/>
                    <a:pt x="16526" y="238"/>
                    <a:pt x="16478" y="203"/>
                  </a:cubicBezTo>
                  <a:cubicBezTo>
                    <a:pt x="16395" y="155"/>
                    <a:pt x="16312" y="95"/>
                    <a:pt x="16193" y="95"/>
                  </a:cubicBezTo>
                  <a:lnTo>
                    <a:pt x="15883" y="84"/>
                  </a:lnTo>
                  <a:cubicBezTo>
                    <a:pt x="15205" y="36"/>
                    <a:pt x="14502" y="12"/>
                    <a:pt x="13811" y="0"/>
                  </a:cubicBezTo>
                  <a:lnTo>
                    <a:pt x="13740" y="0"/>
                  </a:lnTo>
                  <a:cubicBezTo>
                    <a:pt x="13430" y="0"/>
                    <a:pt x="13109" y="12"/>
                    <a:pt x="12811" y="36"/>
                  </a:cubicBezTo>
                  <a:lnTo>
                    <a:pt x="11918" y="84"/>
                  </a:lnTo>
                  <a:cubicBezTo>
                    <a:pt x="9513" y="84"/>
                    <a:pt x="7096" y="95"/>
                    <a:pt x="4703" y="95"/>
                  </a:cubicBezTo>
                  <a:lnTo>
                    <a:pt x="631" y="95"/>
                  </a:lnTo>
                  <a:lnTo>
                    <a:pt x="536" y="95"/>
                  </a:lnTo>
                  <a:lnTo>
                    <a:pt x="429" y="95"/>
                  </a:lnTo>
                  <a:cubicBezTo>
                    <a:pt x="334" y="95"/>
                    <a:pt x="191" y="119"/>
                    <a:pt x="107" y="203"/>
                  </a:cubicBezTo>
                  <a:cubicBezTo>
                    <a:pt x="48" y="262"/>
                    <a:pt x="0" y="369"/>
                    <a:pt x="0" y="476"/>
                  </a:cubicBezTo>
                  <a:cubicBezTo>
                    <a:pt x="0" y="572"/>
                    <a:pt x="48" y="810"/>
                    <a:pt x="369" y="810"/>
                  </a:cubicBezTo>
                  <a:lnTo>
                    <a:pt x="488" y="810"/>
                  </a:lnTo>
                  <a:lnTo>
                    <a:pt x="584" y="810"/>
                  </a:lnTo>
                  <a:cubicBezTo>
                    <a:pt x="953" y="810"/>
                    <a:pt x="1322" y="810"/>
                    <a:pt x="1703" y="798"/>
                  </a:cubicBezTo>
                  <a:cubicBezTo>
                    <a:pt x="2084" y="798"/>
                    <a:pt x="2453" y="786"/>
                    <a:pt x="2846" y="786"/>
                  </a:cubicBezTo>
                  <a:lnTo>
                    <a:pt x="3751" y="786"/>
                  </a:lnTo>
                  <a:lnTo>
                    <a:pt x="5429" y="786"/>
                  </a:lnTo>
                  <a:lnTo>
                    <a:pt x="7120" y="786"/>
                  </a:lnTo>
                  <a:lnTo>
                    <a:pt x="8585" y="786"/>
                  </a:lnTo>
                  <a:cubicBezTo>
                    <a:pt x="9704" y="786"/>
                    <a:pt x="10847" y="774"/>
                    <a:pt x="12073" y="738"/>
                  </a:cubicBezTo>
                  <a:cubicBezTo>
                    <a:pt x="12323" y="738"/>
                    <a:pt x="12561" y="726"/>
                    <a:pt x="12799" y="715"/>
                  </a:cubicBezTo>
                  <a:cubicBezTo>
                    <a:pt x="13216" y="691"/>
                    <a:pt x="13645" y="679"/>
                    <a:pt x="14062" y="679"/>
                  </a:cubicBezTo>
                  <a:cubicBezTo>
                    <a:pt x="14752" y="679"/>
                    <a:pt x="15300" y="726"/>
                    <a:pt x="15812" y="798"/>
                  </a:cubicBezTo>
                  <a:cubicBezTo>
                    <a:pt x="15871" y="810"/>
                    <a:pt x="15955" y="810"/>
                    <a:pt x="16026" y="810"/>
                  </a:cubicBezTo>
                  <a:cubicBezTo>
                    <a:pt x="16288" y="810"/>
                    <a:pt x="16478" y="715"/>
                    <a:pt x="16609" y="476"/>
                  </a:cubicBezTo>
                  <a:lnTo>
                    <a:pt x="16705" y="3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3"/>
            <p:cNvSpPr/>
            <p:nvPr/>
          </p:nvSpPr>
          <p:spPr>
            <a:xfrm>
              <a:off x="5109550" y="1778625"/>
              <a:ext cx="414375" cy="23525"/>
            </a:xfrm>
            <a:custGeom>
              <a:rect b="b" l="l" r="r" t="t"/>
              <a:pathLst>
                <a:path extrusionOk="0" h="941" w="16575">
                  <a:moveTo>
                    <a:pt x="15324" y="203"/>
                  </a:moveTo>
                  <a:lnTo>
                    <a:pt x="15265" y="203"/>
                  </a:lnTo>
                  <a:cubicBezTo>
                    <a:pt x="13395" y="167"/>
                    <a:pt x="11538" y="143"/>
                    <a:pt x="9680" y="119"/>
                  </a:cubicBezTo>
                  <a:lnTo>
                    <a:pt x="5859" y="60"/>
                  </a:lnTo>
                  <a:cubicBezTo>
                    <a:pt x="4251" y="48"/>
                    <a:pt x="2656" y="24"/>
                    <a:pt x="1048" y="0"/>
                  </a:cubicBezTo>
                  <a:lnTo>
                    <a:pt x="929" y="0"/>
                  </a:lnTo>
                  <a:cubicBezTo>
                    <a:pt x="822" y="0"/>
                    <a:pt x="691" y="0"/>
                    <a:pt x="572" y="48"/>
                  </a:cubicBezTo>
                  <a:cubicBezTo>
                    <a:pt x="477" y="84"/>
                    <a:pt x="417" y="155"/>
                    <a:pt x="346" y="262"/>
                  </a:cubicBezTo>
                  <a:cubicBezTo>
                    <a:pt x="322" y="298"/>
                    <a:pt x="275" y="346"/>
                    <a:pt x="215" y="417"/>
                  </a:cubicBezTo>
                  <a:lnTo>
                    <a:pt x="1" y="655"/>
                  </a:lnTo>
                  <a:lnTo>
                    <a:pt x="310" y="679"/>
                  </a:lnTo>
                  <a:cubicBezTo>
                    <a:pt x="417" y="679"/>
                    <a:pt x="513" y="691"/>
                    <a:pt x="596" y="691"/>
                  </a:cubicBezTo>
                  <a:cubicBezTo>
                    <a:pt x="775" y="703"/>
                    <a:pt x="906" y="703"/>
                    <a:pt x="1025" y="703"/>
                  </a:cubicBezTo>
                  <a:cubicBezTo>
                    <a:pt x="1441" y="703"/>
                    <a:pt x="1882" y="703"/>
                    <a:pt x="2299" y="715"/>
                  </a:cubicBezTo>
                  <a:cubicBezTo>
                    <a:pt x="3013" y="715"/>
                    <a:pt x="3727" y="727"/>
                    <a:pt x="4454" y="727"/>
                  </a:cubicBezTo>
                  <a:cubicBezTo>
                    <a:pt x="5382" y="750"/>
                    <a:pt x="6311" y="762"/>
                    <a:pt x="7240" y="798"/>
                  </a:cubicBezTo>
                  <a:cubicBezTo>
                    <a:pt x="8037" y="810"/>
                    <a:pt x="8835" y="822"/>
                    <a:pt x="9633" y="834"/>
                  </a:cubicBezTo>
                  <a:lnTo>
                    <a:pt x="12133" y="881"/>
                  </a:lnTo>
                  <a:cubicBezTo>
                    <a:pt x="12836" y="893"/>
                    <a:pt x="13514" y="893"/>
                    <a:pt x="14217" y="905"/>
                  </a:cubicBezTo>
                  <a:cubicBezTo>
                    <a:pt x="14443" y="905"/>
                    <a:pt x="14645" y="929"/>
                    <a:pt x="14872" y="929"/>
                  </a:cubicBezTo>
                  <a:cubicBezTo>
                    <a:pt x="15157" y="941"/>
                    <a:pt x="15455" y="941"/>
                    <a:pt x="15753" y="941"/>
                  </a:cubicBezTo>
                  <a:lnTo>
                    <a:pt x="15872" y="941"/>
                  </a:lnTo>
                  <a:cubicBezTo>
                    <a:pt x="16098" y="941"/>
                    <a:pt x="16324" y="893"/>
                    <a:pt x="16491" y="584"/>
                  </a:cubicBezTo>
                  <a:lnTo>
                    <a:pt x="16574" y="441"/>
                  </a:lnTo>
                  <a:lnTo>
                    <a:pt x="16419" y="381"/>
                  </a:lnTo>
                  <a:cubicBezTo>
                    <a:pt x="16015" y="203"/>
                    <a:pt x="15657" y="203"/>
                    <a:pt x="15324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3"/>
            <p:cNvSpPr/>
            <p:nvPr/>
          </p:nvSpPr>
          <p:spPr>
            <a:xfrm>
              <a:off x="5115200" y="1829225"/>
              <a:ext cx="235175" cy="22950"/>
            </a:xfrm>
            <a:custGeom>
              <a:rect b="b" l="l" r="r" t="t"/>
              <a:pathLst>
                <a:path extrusionOk="0" h="918" w="9407">
                  <a:moveTo>
                    <a:pt x="9324" y="167"/>
                  </a:moveTo>
                  <a:lnTo>
                    <a:pt x="9228" y="120"/>
                  </a:lnTo>
                  <a:cubicBezTo>
                    <a:pt x="9157" y="72"/>
                    <a:pt x="9050" y="24"/>
                    <a:pt x="8943" y="24"/>
                  </a:cubicBezTo>
                  <a:cubicBezTo>
                    <a:pt x="8788" y="24"/>
                    <a:pt x="8633" y="0"/>
                    <a:pt x="8454" y="0"/>
                  </a:cubicBezTo>
                  <a:cubicBezTo>
                    <a:pt x="8276" y="0"/>
                    <a:pt x="8085" y="0"/>
                    <a:pt x="7895" y="24"/>
                  </a:cubicBezTo>
                  <a:cubicBezTo>
                    <a:pt x="7454" y="36"/>
                    <a:pt x="7026" y="60"/>
                    <a:pt x="6597" y="96"/>
                  </a:cubicBezTo>
                  <a:cubicBezTo>
                    <a:pt x="5775" y="143"/>
                    <a:pt x="4942" y="179"/>
                    <a:pt x="4109" y="191"/>
                  </a:cubicBezTo>
                  <a:lnTo>
                    <a:pt x="3870" y="191"/>
                  </a:lnTo>
                  <a:cubicBezTo>
                    <a:pt x="3228" y="191"/>
                    <a:pt x="2596" y="167"/>
                    <a:pt x="1965" y="143"/>
                  </a:cubicBezTo>
                  <a:cubicBezTo>
                    <a:pt x="1584" y="120"/>
                    <a:pt x="1203" y="108"/>
                    <a:pt x="822" y="96"/>
                  </a:cubicBezTo>
                  <a:lnTo>
                    <a:pt x="763" y="96"/>
                  </a:lnTo>
                  <a:cubicBezTo>
                    <a:pt x="596" y="96"/>
                    <a:pt x="418" y="108"/>
                    <a:pt x="239" y="155"/>
                  </a:cubicBezTo>
                  <a:cubicBezTo>
                    <a:pt x="108" y="179"/>
                    <a:pt x="1" y="370"/>
                    <a:pt x="13" y="489"/>
                  </a:cubicBezTo>
                  <a:cubicBezTo>
                    <a:pt x="13" y="631"/>
                    <a:pt x="132" y="774"/>
                    <a:pt x="251" y="810"/>
                  </a:cubicBezTo>
                  <a:cubicBezTo>
                    <a:pt x="346" y="834"/>
                    <a:pt x="453" y="834"/>
                    <a:pt x="549" y="834"/>
                  </a:cubicBezTo>
                  <a:lnTo>
                    <a:pt x="549" y="691"/>
                  </a:lnTo>
                  <a:lnTo>
                    <a:pt x="584" y="834"/>
                  </a:lnTo>
                  <a:lnTo>
                    <a:pt x="656" y="834"/>
                  </a:lnTo>
                  <a:cubicBezTo>
                    <a:pt x="894" y="858"/>
                    <a:pt x="1132" y="858"/>
                    <a:pt x="1358" y="870"/>
                  </a:cubicBezTo>
                  <a:cubicBezTo>
                    <a:pt x="1894" y="893"/>
                    <a:pt x="2430" y="917"/>
                    <a:pt x="2977" y="917"/>
                  </a:cubicBezTo>
                  <a:lnTo>
                    <a:pt x="3263" y="917"/>
                  </a:lnTo>
                  <a:cubicBezTo>
                    <a:pt x="3942" y="917"/>
                    <a:pt x="4644" y="893"/>
                    <a:pt x="5311" y="882"/>
                  </a:cubicBezTo>
                  <a:lnTo>
                    <a:pt x="5656" y="870"/>
                  </a:lnTo>
                  <a:cubicBezTo>
                    <a:pt x="6680" y="834"/>
                    <a:pt x="7692" y="822"/>
                    <a:pt x="8704" y="774"/>
                  </a:cubicBezTo>
                  <a:cubicBezTo>
                    <a:pt x="8859" y="774"/>
                    <a:pt x="8990" y="715"/>
                    <a:pt x="9121" y="667"/>
                  </a:cubicBezTo>
                  <a:cubicBezTo>
                    <a:pt x="9181" y="655"/>
                    <a:pt x="9228" y="631"/>
                    <a:pt x="9288" y="620"/>
                  </a:cubicBezTo>
                  <a:lnTo>
                    <a:pt x="9407" y="584"/>
                  </a:lnTo>
                  <a:lnTo>
                    <a:pt x="9359" y="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53"/>
          <p:cNvSpPr/>
          <p:nvPr/>
        </p:nvSpPr>
        <p:spPr>
          <a:xfrm>
            <a:off x="6269950" y="1872913"/>
            <a:ext cx="4259476" cy="411877"/>
          </a:xfrm>
          <a:custGeom>
            <a:rect b="b" l="l" r="r" t="t"/>
            <a:pathLst>
              <a:path extrusionOk="0" fill="none" h="1727" w="1786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53"/>
          <p:cNvSpPr/>
          <p:nvPr/>
        </p:nvSpPr>
        <p:spPr>
          <a:xfrm rot="2006702">
            <a:off x="8246201" y="735516"/>
            <a:ext cx="588826" cy="566095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53"/>
          <p:cNvSpPr/>
          <p:nvPr/>
        </p:nvSpPr>
        <p:spPr>
          <a:xfrm>
            <a:off x="387496" y="4264980"/>
            <a:ext cx="466831" cy="448797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54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Additional Resources</a:t>
            </a:r>
            <a:endParaRPr sz="3500"/>
          </a:p>
        </p:txBody>
      </p:sp>
      <p:grpSp>
        <p:nvGrpSpPr>
          <p:cNvPr id="762" name="Google Shape;762;p54"/>
          <p:cNvGrpSpPr/>
          <p:nvPr/>
        </p:nvGrpSpPr>
        <p:grpSpPr>
          <a:xfrm>
            <a:off x="7980691" y="4171671"/>
            <a:ext cx="899464" cy="756921"/>
            <a:chOff x="6075750" y="3009125"/>
            <a:chExt cx="550400" cy="463175"/>
          </a:xfrm>
        </p:grpSpPr>
        <p:sp>
          <p:nvSpPr>
            <p:cNvPr id="763" name="Google Shape;763;p54"/>
            <p:cNvSpPr/>
            <p:nvPr/>
          </p:nvSpPr>
          <p:spPr>
            <a:xfrm>
              <a:off x="6076650" y="3020750"/>
              <a:ext cx="538175" cy="433700"/>
            </a:xfrm>
            <a:custGeom>
              <a:rect b="b" l="l" r="r" t="t"/>
              <a:pathLst>
                <a:path extrusionOk="0" h="17348" w="21527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4"/>
            <p:cNvSpPr/>
            <p:nvPr/>
          </p:nvSpPr>
          <p:spPr>
            <a:xfrm>
              <a:off x="6332025" y="3176125"/>
              <a:ext cx="50025" cy="49125"/>
            </a:xfrm>
            <a:custGeom>
              <a:rect b="b" l="l" r="r" t="t"/>
              <a:pathLst>
                <a:path extrusionOk="0" h="1965" w="2001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4"/>
            <p:cNvSpPr/>
            <p:nvPr/>
          </p:nvSpPr>
          <p:spPr>
            <a:xfrm>
              <a:off x="6337100" y="3105875"/>
              <a:ext cx="45850" cy="61625"/>
            </a:xfrm>
            <a:custGeom>
              <a:rect b="b" l="l" r="r" t="t"/>
              <a:pathLst>
                <a:path extrusionOk="0" h="2465" w="1834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4"/>
            <p:cNvSpPr/>
            <p:nvPr/>
          </p:nvSpPr>
          <p:spPr>
            <a:xfrm>
              <a:off x="6234100" y="3131775"/>
              <a:ext cx="27100" cy="42275"/>
            </a:xfrm>
            <a:custGeom>
              <a:rect b="b" l="l" r="r" t="t"/>
              <a:pathLst>
                <a:path extrusionOk="0" h="1691" w="1084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4"/>
            <p:cNvSpPr/>
            <p:nvPr/>
          </p:nvSpPr>
          <p:spPr>
            <a:xfrm>
              <a:off x="6075750" y="3009125"/>
              <a:ext cx="550400" cy="463175"/>
            </a:xfrm>
            <a:custGeom>
              <a:rect b="b" l="l" r="r" t="t"/>
              <a:pathLst>
                <a:path extrusionOk="0" h="18527" w="22016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4"/>
            <p:cNvSpPr/>
            <p:nvPr/>
          </p:nvSpPr>
          <p:spPr>
            <a:xfrm>
              <a:off x="6315950" y="3095450"/>
              <a:ext cx="81000" cy="143200"/>
            </a:xfrm>
            <a:custGeom>
              <a:rect b="b" l="l" r="r" t="t"/>
              <a:pathLst>
                <a:path extrusionOk="0" h="5728" w="324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4"/>
            <p:cNvSpPr/>
            <p:nvPr/>
          </p:nvSpPr>
          <p:spPr>
            <a:xfrm>
              <a:off x="6197775" y="3106750"/>
              <a:ext cx="87250" cy="125350"/>
            </a:xfrm>
            <a:custGeom>
              <a:rect b="b" l="l" r="r" t="t"/>
              <a:pathLst>
                <a:path extrusionOk="0" h="5014" w="349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4"/>
            <p:cNvSpPr/>
            <p:nvPr/>
          </p:nvSpPr>
          <p:spPr>
            <a:xfrm>
              <a:off x="6404950" y="3120750"/>
              <a:ext cx="91400" cy="122375"/>
            </a:xfrm>
            <a:custGeom>
              <a:rect b="b" l="l" r="r" t="t"/>
              <a:pathLst>
                <a:path extrusionOk="0" h="4895" w="3656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" name="Google Shape;771;p54"/>
          <p:cNvSpPr/>
          <p:nvPr/>
        </p:nvSpPr>
        <p:spPr>
          <a:xfrm>
            <a:off x="122046" y="323178"/>
            <a:ext cx="449818" cy="432459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54"/>
          <p:cNvSpPr txBox="1"/>
          <p:nvPr>
            <p:ph idx="1" type="body"/>
          </p:nvPr>
        </p:nvSpPr>
        <p:spPr>
          <a:xfrm>
            <a:off x="713100" y="1149500"/>
            <a:ext cx="771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u="sng">
                <a:solidFill>
                  <a:schemeClr val="hlink"/>
                </a:solidFill>
                <a:hlinkClick r:id="rId3"/>
              </a:rPr>
              <a:t>Equality, Equity, and Justice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u="sng">
                <a:solidFill>
                  <a:schemeClr val="hlink"/>
                </a:solidFill>
                <a:hlinkClick r:id="rId4"/>
              </a:rPr>
              <a:t>Fair Isn’t Equal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u="sng">
                <a:solidFill>
                  <a:schemeClr val="hlink"/>
                </a:solidFill>
                <a:hlinkClick r:id="rId5"/>
              </a:rPr>
              <a:t>Equity and Equality Lesson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u="sng">
                <a:solidFill>
                  <a:schemeClr val="hlink"/>
                </a:solidFill>
                <a:hlinkClick r:id="rId6"/>
              </a:rPr>
              <a:t>8 Powerful Ways to Promote Equity in the Classroom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u="sng">
                <a:solidFill>
                  <a:schemeClr val="hlink"/>
                </a:solidFill>
                <a:hlinkClick r:id="rId7"/>
              </a:rPr>
              <a:t>Advancing Equity in the Classroom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u="sng">
                <a:solidFill>
                  <a:schemeClr val="hlink"/>
                </a:solidFill>
                <a:hlinkClick r:id="rId8"/>
              </a:rPr>
              <a:t>An Overview of Equity in Education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u="sng">
                <a:solidFill>
                  <a:schemeClr val="hlink"/>
                </a:solidFill>
                <a:hlinkClick r:id="rId9"/>
              </a:rPr>
              <a:t>A Practical Guide to Equity in Education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5"/>
          <p:cNvSpPr txBox="1"/>
          <p:nvPr>
            <p:ph type="title"/>
          </p:nvPr>
        </p:nvSpPr>
        <p:spPr>
          <a:xfrm>
            <a:off x="5431875" y="445025"/>
            <a:ext cx="3377700" cy="11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THANKS!</a:t>
            </a:r>
            <a:endParaRPr sz="5800"/>
          </a:p>
        </p:txBody>
      </p:sp>
      <p:sp>
        <p:nvSpPr>
          <p:cNvPr id="778" name="Google Shape;778;p55"/>
          <p:cNvSpPr txBox="1"/>
          <p:nvPr/>
        </p:nvSpPr>
        <p:spPr>
          <a:xfrm>
            <a:off x="5507475" y="1465700"/>
            <a:ext cx="33777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Do you have any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" sz="19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questions?</a:t>
            </a:r>
            <a:endParaRPr sz="19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779" name="Google Shape;779;p55"/>
          <p:cNvGrpSpPr/>
          <p:nvPr/>
        </p:nvGrpSpPr>
        <p:grpSpPr>
          <a:xfrm>
            <a:off x="3130350" y="756552"/>
            <a:ext cx="1915210" cy="1400449"/>
            <a:chOff x="3348925" y="3556225"/>
            <a:chExt cx="776300" cy="567650"/>
          </a:xfrm>
        </p:grpSpPr>
        <p:sp>
          <p:nvSpPr>
            <p:cNvPr id="780" name="Google Shape;780;p55"/>
            <p:cNvSpPr/>
            <p:nvPr/>
          </p:nvSpPr>
          <p:spPr>
            <a:xfrm>
              <a:off x="3628125" y="3573200"/>
              <a:ext cx="481025" cy="443825"/>
            </a:xfrm>
            <a:custGeom>
              <a:rect b="b" l="l" r="r" t="t"/>
              <a:pathLst>
                <a:path extrusionOk="0" h="17753" w="19241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5"/>
            <p:cNvSpPr/>
            <p:nvPr/>
          </p:nvSpPr>
          <p:spPr>
            <a:xfrm>
              <a:off x="3367375" y="3796725"/>
              <a:ext cx="342025" cy="307200"/>
            </a:xfrm>
            <a:custGeom>
              <a:rect b="b" l="l" r="r" t="t"/>
              <a:pathLst>
                <a:path extrusionOk="0" h="12288" w="13681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5"/>
            <p:cNvSpPr/>
            <p:nvPr/>
          </p:nvSpPr>
          <p:spPr>
            <a:xfrm>
              <a:off x="3809400" y="3775000"/>
              <a:ext cx="128600" cy="88125"/>
            </a:xfrm>
            <a:custGeom>
              <a:rect b="b" l="l" r="r" t="t"/>
              <a:pathLst>
                <a:path extrusionOk="0" h="3525" w="5144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5"/>
            <p:cNvSpPr/>
            <p:nvPr/>
          </p:nvSpPr>
          <p:spPr>
            <a:xfrm>
              <a:off x="3772775" y="3705350"/>
              <a:ext cx="25325" cy="44375"/>
            </a:xfrm>
            <a:custGeom>
              <a:rect b="b" l="l" r="r" t="t"/>
              <a:pathLst>
                <a:path extrusionOk="0" h="1775" w="1013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5"/>
            <p:cNvSpPr/>
            <p:nvPr/>
          </p:nvSpPr>
          <p:spPr>
            <a:xfrm>
              <a:off x="3956125" y="3711600"/>
              <a:ext cx="31300" cy="38425"/>
            </a:xfrm>
            <a:custGeom>
              <a:rect b="b" l="l" r="r" t="t"/>
              <a:pathLst>
                <a:path extrusionOk="0" h="1537" w="1252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5"/>
            <p:cNvSpPr/>
            <p:nvPr/>
          </p:nvSpPr>
          <p:spPr>
            <a:xfrm>
              <a:off x="3488825" y="3938125"/>
              <a:ext cx="99425" cy="73525"/>
            </a:xfrm>
            <a:custGeom>
              <a:rect b="b" l="l" r="r" t="t"/>
              <a:pathLst>
                <a:path extrusionOk="0" h="2941" w="3977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5"/>
            <p:cNvSpPr/>
            <p:nvPr/>
          </p:nvSpPr>
          <p:spPr>
            <a:xfrm>
              <a:off x="3449525" y="3875000"/>
              <a:ext cx="21450" cy="39925"/>
            </a:xfrm>
            <a:custGeom>
              <a:rect b="b" l="l" r="r" t="t"/>
              <a:pathLst>
                <a:path extrusionOk="0" h="1597" w="858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5"/>
            <p:cNvSpPr/>
            <p:nvPr/>
          </p:nvSpPr>
          <p:spPr>
            <a:xfrm>
              <a:off x="3604600" y="3875600"/>
              <a:ext cx="21750" cy="35150"/>
            </a:xfrm>
            <a:custGeom>
              <a:rect b="b" l="l" r="r" t="t"/>
              <a:pathLst>
                <a:path extrusionOk="0" h="1406" w="87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5"/>
            <p:cNvSpPr/>
            <p:nvPr/>
          </p:nvSpPr>
          <p:spPr>
            <a:xfrm>
              <a:off x="3817725" y="3789275"/>
              <a:ext cx="102425" cy="65525"/>
            </a:xfrm>
            <a:custGeom>
              <a:rect b="b" l="l" r="r" t="t"/>
              <a:pathLst>
                <a:path extrusionOk="0" h="2621" w="4097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5"/>
            <p:cNvSpPr/>
            <p:nvPr/>
          </p:nvSpPr>
          <p:spPr>
            <a:xfrm>
              <a:off x="3505775" y="3951500"/>
              <a:ext cx="65825" cy="41400"/>
            </a:xfrm>
            <a:custGeom>
              <a:rect b="b" l="l" r="r" t="t"/>
              <a:pathLst>
                <a:path extrusionOk="0" h="1656" w="2633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5"/>
            <p:cNvSpPr/>
            <p:nvPr/>
          </p:nvSpPr>
          <p:spPr>
            <a:xfrm>
              <a:off x="3348925" y="3556225"/>
              <a:ext cx="776300" cy="567650"/>
            </a:xfrm>
            <a:custGeom>
              <a:rect b="b" l="l" r="r" t="t"/>
              <a:pathLst>
                <a:path extrusionOk="0" h="22706" w="31052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1" name="Google Shape;791;p55"/>
          <p:cNvSpPr/>
          <p:nvPr/>
        </p:nvSpPr>
        <p:spPr>
          <a:xfrm rot="623763">
            <a:off x="8347824" y="4424866"/>
            <a:ext cx="662068" cy="636481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55"/>
          <p:cNvSpPr/>
          <p:nvPr/>
        </p:nvSpPr>
        <p:spPr>
          <a:xfrm rot="2102819">
            <a:off x="4643084" y="4398323"/>
            <a:ext cx="428126" cy="411565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55"/>
          <p:cNvSpPr txBox="1"/>
          <p:nvPr/>
        </p:nvSpPr>
        <p:spPr>
          <a:xfrm>
            <a:off x="5803863" y="2933763"/>
            <a:ext cx="2571900" cy="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Baloo 2"/>
                <a:ea typeface="Baloo 2"/>
                <a:cs typeface="Baloo 2"/>
                <a:sym typeface="Baloo 2"/>
              </a:rPr>
              <a:t>Dr. Kayla Willis</a:t>
            </a:r>
            <a:endParaRPr sz="1700"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latin typeface="Baloo 2"/>
                <a:ea typeface="Baloo 2"/>
                <a:cs typeface="Baloo 2"/>
                <a:sym typeface="Baloo 2"/>
                <a:hlinkClick r:id="rId4"/>
              </a:rPr>
              <a:t>kmwillis@mclennan.edu</a:t>
            </a:r>
            <a:r>
              <a:rPr lang="en" sz="1700">
                <a:latin typeface="Baloo 2"/>
                <a:ea typeface="Baloo 2"/>
                <a:cs typeface="Baloo 2"/>
                <a:sym typeface="Baloo 2"/>
              </a:rPr>
              <a:t> </a:t>
            </a:r>
            <a:endParaRPr sz="1700"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794" name="Google Shape;794;p55"/>
          <p:cNvGrpSpPr/>
          <p:nvPr/>
        </p:nvGrpSpPr>
        <p:grpSpPr>
          <a:xfrm>
            <a:off x="5257007" y="1966529"/>
            <a:ext cx="721852" cy="874157"/>
            <a:chOff x="5685225" y="1586850"/>
            <a:chExt cx="598600" cy="724900"/>
          </a:xfrm>
        </p:grpSpPr>
        <p:sp>
          <p:nvSpPr>
            <p:cNvPr id="795" name="Google Shape;795;p55"/>
            <p:cNvSpPr/>
            <p:nvPr/>
          </p:nvSpPr>
          <p:spPr>
            <a:xfrm>
              <a:off x="5982875" y="1825225"/>
              <a:ext cx="300950" cy="420750"/>
            </a:xfrm>
            <a:custGeom>
              <a:rect b="b" l="l" r="r" t="t"/>
              <a:pathLst>
                <a:path extrusionOk="0" h="16830" w="12038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5"/>
            <p:cNvSpPr/>
            <p:nvPr/>
          </p:nvSpPr>
          <p:spPr>
            <a:xfrm>
              <a:off x="5685225" y="1900300"/>
              <a:ext cx="312275" cy="411450"/>
            </a:xfrm>
            <a:custGeom>
              <a:rect b="b" l="l" r="r" t="t"/>
              <a:pathLst>
                <a:path extrusionOk="0" h="16458" w="12491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5"/>
            <p:cNvSpPr/>
            <p:nvPr/>
          </p:nvSpPr>
          <p:spPr>
            <a:xfrm>
              <a:off x="5732850" y="1586850"/>
              <a:ext cx="514675" cy="296875"/>
            </a:xfrm>
            <a:custGeom>
              <a:rect b="b" l="l" r="r" t="t"/>
              <a:pathLst>
                <a:path extrusionOk="0" h="11875" w="20587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5"/>
            <p:cNvSpPr/>
            <p:nvPr/>
          </p:nvSpPr>
          <p:spPr>
            <a:xfrm>
              <a:off x="6007000" y="1835175"/>
              <a:ext cx="264325" cy="227425"/>
            </a:xfrm>
            <a:custGeom>
              <a:rect b="b" l="l" r="r" t="t"/>
              <a:pathLst>
                <a:path extrusionOk="0" h="9097" w="10573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5"/>
            <p:cNvSpPr/>
            <p:nvPr/>
          </p:nvSpPr>
          <p:spPr>
            <a:xfrm>
              <a:off x="6037350" y="1907500"/>
              <a:ext cx="203025" cy="186375"/>
            </a:xfrm>
            <a:custGeom>
              <a:rect b="b" l="l" r="r" t="t"/>
              <a:pathLst>
                <a:path extrusionOk="0" h="7455" w="8121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5"/>
            <p:cNvSpPr/>
            <p:nvPr/>
          </p:nvSpPr>
          <p:spPr>
            <a:xfrm>
              <a:off x="5995375" y="2128375"/>
              <a:ext cx="270600" cy="103600"/>
            </a:xfrm>
            <a:custGeom>
              <a:rect b="b" l="l" r="r" t="t"/>
              <a:pathLst>
                <a:path extrusionOk="0" h="4144" w="10824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5"/>
            <p:cNvSpPr/>
            <p:nvPr/>
          </p:nvSpPr>
          <p:spPr>
            <a:xfrm>
              <a:off x="6108775" y="2101575"/>
              <a:ext cx="53625" cy="34250"/>
            </a:xfrm>
            <a:custGeom>
              <a:rect b="b" l="l" r="r" t="t"/>
              <a:pathLst>
                <a:path extrusionOk="0" h="1370" w="2145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5"/>
            <p:cNvSpPr/>
            <p:nvPr/>
          </p:nvSpPr>
          <p:spPr>
            <a:xfrm>
              <a:off x="5714700" y="1971800"/>
              <a:ext cx="267000" cy="197375"/>
            </a:xfrm>
            <a:custGeom>
              <a:rect b="b" l="l" r="r" t="t"/>
              <a:pathLst>
                <a:path extrusionOk="0" h="7895" w="1068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5"/>
            <p:cNvSpPr/>
            <p:nvPr/>
          </p:nvSpPr>
          <p:spPr>
            <a:xfrm>
              <a:off x="5699500" y="2187900"/>
              <a:ext cx="284600" cy="110450"/>
            </a:xfrm>
            <a:custGeom>
              <a:rect b="b" l="l" r="r" t="t"/>
              <a:pathLst>
                <a:path extrusionOk="0" h="4418" w="11384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5"/>
            <p:cNvSpPr/>
            <p:nvPr/>
          </p:nvSpPr>
          <p:spPr>
            <a:xfrm>
              <a:off x="5744450" y="1909900"/>
              <a:ext cx="214950" cy="93475"/>
            </a:xfrm>
            <a:custGeom>
              <a:rect b="b" l="l" r="r" t="t"/>
              <a:pathLst>
                <a:path extrusionOk="0" h="3739" w="8598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5"/>
            <p:cNvSpPr/>
            <p:nvPr/>
          </p:nvSpPr>
          <p:spPr>
            <a:xfrm>
              <a:off x="5811425" y="2175400"/>
              <a:ext cx="61350" cy="38725"/>
            </a:xfrm>
            <a:custGeom>
              <a:rect b="b" l="l" r="r" t="t"/>
              <a:pathLst>
                <a:path extrusionOk="0" h="1549" w="2454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5"/>
            <p:cNvSpPr/>
            <p:nvPr/>
          </p:nvSpPr>
          <p:spPr>
            <a:xfrm>
              <a:off x="5744450" y="1638425"/>
              <a:ext cx="270600" cy="226250"/>
            </a:xfrm>
            <a:custGeom>
              <a:rect b="b" l="l" r="r" t="t"/>
              <a:pathLst>
                <a:path extrusionOk="0" h="9050" w="10824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5"/>
            <p:cNvSpPr/>
            <p:nvPr/>
          </p:nvSpPr>
          <p:spPr>
            <a:xfrm>
              <a:off x="5988825" y="1596750"/>
              <a:ext cx="247975" cy="196775"/>
            </a:xfrm>
            <a:custGeom>
              <a:rect b="b" l="l" r="r" t="t"/>
              <a:pathLst>
                <a:path extrusionOk="0" h="7871" w="9919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5"/>
            <p:cNvSpPr/>
            <p:nvPr/>
          </p:nvSpPr>
          <p:spPr>
            <a:xfrm>
              <a:off x="6105225" y="2017050"/>
              <a:ext cx="60725" cy="44375"/>
            </a:xfrm>
            <a:custGeom>
              <a:rect b="b" l="l" r="r" t="t"/>
              <a:pathLst>
                <a:path extrusionOk="0" h="1775" w="2429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5"/>
            <p:cNvSpPr/>
            <p:nvPr/>
          </p:nvSpPr>
          <p:spPr>
            <a:xfrm>
              <a:off x="6183800" y="1981925"/>
              <a:ext cx="12225" cy="22350"/>
            </a:xfrm>
            <a:custGeom>
              <a:rect b="b" l="l" r="r" t="t"/>
              <a:pathLst>
                <a:path extrusionOk="0" h="894" w="489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5"/>
            <p:cNvSpPr/>
            <p:nvPr/>
          </p:nvSpPr>
          <p:spPr>
            <a:xfrm>
              <a:off x="6080500" y="1990250"/>
              <a:ext cx="11950" cy="19975"/>
            </a:xfrm>
            <a:custGeom>
              <a:rect b="b" l="l" r="r" t="t"/>
              <a:pathLst>
                <a:path extrusionOk="0" h="799" w="478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5"/>
            <p:cNvSpPr/>
            <p:nvPr/>
          </p:nvSpPr>
          <p:spPr>
            <a:xfrm>
              <a:off x="5810250" y="2079850"/>
              <a:ext cx="72350" cy="49150"/>
            </a:xfrm>
            <a:custGeom>
              <a:rect b="b" l="l" r="r" t="t"/>
              <a:pathLst>
                <a:path extrusionOk="0" h="1966" w="2894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5"/>
            <p:cNvSpPr/>
            <p:nvPr/>
          </p:nvSpPr>
          <p:spPr>
            <a:xfrm>
              <a:off x="5790300" y="2034300"/>
              <a:ext cx="11025" cy="25025"/>
            </a:xfrm>
            <a:custGeom>
              <a:rect b="b" l="l" r="r" t="t"/>
              <a:pathLst>
                <a:path extrusionOk="0" h="1001" w="441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5"/>
            <p:cNvSpPr/>
            <p:nvPr/>
          </p:nvSpPr>
          <p:spPr>
            <a:xfrm>
              <a:off x="5896550" y="2034600"/>
              <a:ext cx="12225" cy="20275"/>
            </a:xfrm>
            <a:custGeom>
              <a:rect b="b" l="l" r="r" t="t"/>
              <a:pathLst>
                <a:path extrusionOk="0" h="811" w="489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5"/>
            <p:cNvSpPr/>
            <p:nvPr/>
          </p:nvSpPr>
          <p:spPr>
            <a:xfrm>
              <a:off x="5940900" y="1712850"/>
              <a:ext cx="27425" cy="35725"/>
            </a:xfrm>
            <a:custGeom>
              <a:rect b="b" l="l" r="r" t="t"/>
              <a:pathLst>
                <a:path extrusionOk="0" h="1429" w="1097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5"/>
            <p:cNvSpPr/>
            <p:nvPr/>
          </p:nvSpPr>
          <p:spPr>
            <a:xfrm>
              <a:off x="5869175" y="1714625"/>
              <a:ext cx="30375" cy="34250"/>
            </a:xfrm>
            <a:custGeom>
              <a:rect b="b" l="l" r="r" t="t"/>
              <a:pathLst>
                <a:path extrusionOk="0" h="1370" w="1215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5"/>
            <p:cNvSpPr/>
            <p:nvPr/>
          </p:nvSpPr>
          <p:spPr>
            <a:xfrm>
              <a:off x="5796250" y="1721475"/>
              <a:ext cx="28300" cy="31275"/>
            </a:xfrm>
            <a:custGeom>
              <a:rect b="b" l="l" r="r" t="t"/>
              <a:pathLst>
                <a:path extrusionOk="0" h="1251" w="1132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5"/>
            <p:cNvSpPr/>
            <p:nvPr/>
          </p:nvSpPr>
          <p:spPr>
            <a:xfrm>
              <a:off x="6161775" y="1659250"/>
              <a:ext cx="24425" cy="27125"/>
            </a:xfrm>
            <a:custGeom>
              <a:rect b="b" l="l" r="r" t="t"/>
              <a:pathLst>
                <a:path extrusionOk="0" h="1085" w="977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5"/>
            <p:cNvSpPr/>
            <p:nvPr/>
          </p:nvSpPr>
          <p:spPr>
            <a:xfrm>
              <a:off x="6109375" y="1661650"/>
              <a:ext cx="19375" cy="25925"/>
            </a:xfrm>
            <a:custGeom>
              <a:rect b="b" l="l" r="r" t="t"/>
              <a:pathLst>
                <a:path extrusionOk="0" h="1037" w="775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5"/>
            <p:cNvSpPr/>
            <p:nvPr/>
          </p:nvSpPr>
          <p:spPr>
            <a:xfrm>
              <a:off x="6050150" y="1668500"/>
              <a:ext cx="20550" cy="23825"/>
            </a:xfrm>
            <a:custGeom>
              <a:rect b="b" l="l" r="r" t="t"/>
              <a:pathLst>
                <a:path extrusionOk="0" h="953" w="822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5"/>
            <p:cNvSpPr/>
            <p:nvPr/>
          </p:nvSpPr>
          <p:spPr>
            <a:xfrm>
              <a:off x="6114750" y="2026275"/>
              <a:ext cx="42275" cy="29200"/>
            </a:xfrm>
            <a:custGeom>
              <a:rect b="b" l="l" r="r" t="t"/>
              <a:pathLst>
                <a:path extrusionOk="0" h="1168" w="1691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5"/>
            <p:cNvSpPr/>
            <p:nvPr/>
          </p:nvSpPr>
          <p:spPr>
            <a:xfrm>
              <a:off x="5822450" y="2086400"/>
              <a:ext cx="49125" cy="29200"/>
            </a:xfrm>
            <a:custGeom>
              <a:rect b="b" l="l" r="r" t="t"/>
              <a:pathLst>
                <a:path extrusionOk="0" h="1168" w="1965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55"/>
          <p:cNvGrpSpPr/>
          <p:nvPr/>
        </p:nvGrpSpPr>
        <p:grpSpPr>
          <a:xfrm>
            <a:off x="6415428" y="2057209"/>
            <a:ext cx="586788" cy="745580"/>
            <a:chOff x="4591238" y="1293225"/>
            <a:chExt cx="1122825" cy="1248250"/>
          </a:xfrm>
        </p:grpSpPr>
        <p:sp>
          <p:nvSpPr>
            <p:cNvPr id="823" name="Google Shape;823;p55"/>
            <p:cNvSpPr/>
            <p:nvPr/>
          </p:nvSpPr>
          <p:spPr>
            <a:xfrm>
              <a:off x="4591238" y="1293225"/>
              <a:ext cx="1122825" cy="1248250"/>
            </a:xfrm>
            <a:custGeom>
              <a:rect b="b" l="l" r="r" t="t"/>
              <a:pathLst>
                <a:path extrusionOk="0" h="49930" w="44913">
                  <a:moveTo>
                    <a:pt x="23560" y="101"/>
                  </a:moveTo>
                  <a:cubicBezTo>
                    <a:pt x="25915" y="184"/>
                    <a:pt x="28270" y="259"/>
                    <a:pt x="30628" y="221"/>
                  </a:cubicBezTo>
                  <a:cubicBezTo>
                    <a:pt x="33557" y="170"/>
                    <a:pt x="36482" y="112"/>
                    <a:pt x="39411" y="49"/>
                  </a:cubicBezTo>
                  <a:cubicBezTo>
                    <a:pt x="40666" y="24"/>
                    <a:pt x="41921" y="81"/>
                    <a:pt x="43173" y="147"/>
                  </a:cubicBezTo>
                  <a:cubicBezTo>
                    <a:pt x="43929" y="187"/>
                    <a:pt x="44457" y="476"/>
                    <a:pt x="44657" y="1279"/>
                  </a:cubicBezTo>
                  <a:cubicBezTo>
                    <a:pt x="44795" y="1817"/>
                    <a:pt x="44889" y="2353"/>
                    <a:pt x="44892" y="2906"/>
                  </a:cubicBezTo>
                  <a:cubicBezTo>
                    <a:pt x="44892" y="4800"/>
                    <a:pt x="44912" y="6694"/>
                    <a:pt x="44886" y="8588"/>
                  </a:cubicBezTo>
                  <a:cubicBezTo>
                    <a:pt x="44835" y="12551"/>
                    <a:pt x="44892" y="16517"/>
                    <a:pt x="44823" y="20479"/>
                  </a:cubicBezTo>
                  <a:cubicBezTo>
                    <a:pt x="44729" y="25812"/>
                    <a:pt x="44775" y="31139"/>
                    <a:pt x="44832" y="36468"/>
                  </a:cubicBezTo>
                  <a:cubicBezTo>
                    <a:pt x="44843" y="37680"/>
                    <a:pt x="44723" y="38889"/>
                    <a:pt x="44574" y="40090"/>
                  </a:cubicBezTo>
                  <a:cubicBezTo>
                    <a:pt x="44545" y="40288"/>
                    <a:pt x="44508" y="40480"/>
                    <a:pt x="44462" y="40675"/>
                  </a:cubicBezTo>
                  <a:cubicBezTo>
                    <a:pt x="44190" y="41832"/>
                    <a:pt x="43623" y="42351"/>
                    <a:pt x="42445" y="42546"/>
                  </a:cubicBezTo>
                  <a:cubicBezTo>
                    <a:pt x="41594" y="42677"/>
                    <a:pt x="40735" y="42732"/>
                    <a:pt x="39875" y="42706"/>
                  </a:cubicBezTo>
                  <a:cubicBezTo>
                    <a:pt x="36285" y="42603"/>
                    <a:pt x="32694" y="42809"/>
                    <a:pt x="29107" y="42723"/>
                  </a:cubicBezTo>
                  <a:cubicBezTo>
                    <a:pt x="25562" y="42637"/>
                    <a:pt x="22015" y="42798"/>
                    <a:pt x="18471" y="42680"/>
                  </a:cubicBezTo>
                  <a:cubicBezTo>
                    <a:pt x="17545" y="42649"/>
                    <a:pt x="16623" y="42583"/>
                    <a:pt x="15703" y="42500"/>
                  </a:cubicBezTo>
                  <a:cubicBezTo>
                    <a:pt x="15396" y="42474"/>
                    <a:pt x="15227" y="42569"/>
                    <a:pt x="15049" y="42809"/>
                  </a:cubicBezTo>
                  <a:cubicBezTo>
                    <a:pt x="13153" y="45374"/>
                    <a:pt x="10783" y="47425"/>
                    <a:pt x="8161" y="49205"/>
                  </a:cubicBezTo>
                  <a:cubicBezTo>
                    <a:pt x="7817" y="49445"/>
                    <a:pt x="7436" y="49629"/>
                    <a:pt x="7035" y="49749"/>
                  </a:cubicBezTo>
                  <a:cubicBezTo>
                    <a:pt x="6413" y="49930"/>
                    <a:pt x="5989" y="49632"/>
                    <a:pt x="5961" y="48981"/>
                  </a:cubicBezTo>
                  <a:cubicBezTo>
                    <a:pt x="5929" y="48251"/>
                    <a:pt x="6058" y="47531"/>
                    <a:pt x="6158" y="46812"/>
                  </a:cubicBezTo>
                  <a:cubicBezTo>
                    <a:pt x="6379" y="45199"/>
                    <a:pt x="6634" y="43589"/>
                    <a:pt x="6880" y="41978"/>
                  </a:cubicBezTo>
                  <a:cubicBezTo>
                    <a:pt x="6963" y="41420"/>
                    <a:pt x="6966" y="41411"/>
                    <a:pt x="6416" y="41422"/>
                  </a:cubicBezTo>
                  <a:cubicBezTo>
                    <a:pt x="5800" y="41434"/>
                    <a:pt x="5184" y="41468"/>
                    <a:pt x="4571" y="41488"/>
                  </a:cubicBezTo>
                  <a:cubicBezTo>
                    <a:pt x="4104" y="41505"/>
                    <a:pt x="3645" y="41442"/>
                    <a:pt x="3190" y="41374"/>
                  </a:cubicBezTo>
                  <a:cubicBezTo>
                    <a:pt x="1869" y="41176"/>
                    <a:pt x="1049" y="40414"/>
                    <a:pt x="700" y="39139"/>
                  </a:cubicBezTo>
                  <a:cubicBezTo>
                    <a:pt x="502" y="38414"/>
                    <a:pt x="473" y="37660"/>
                    <a:pt x="453" y="36912"/>
                  </a:cubicBezTo>
                  <a:cubicBezTo>
                    <a:pt x="425" y="35878"/>
                    <a:pt x="491" y="34843"/>
                    <a:pt x="499" y="33809"/>
                  </a:cubicBezTo>
                  <a:cubicBezTo>
                    <a:pt x="536" y="29778"/>
                    <a:pt x="419" y="25749"/>
                    <a:pt x="350" y="21720"/>
                  </a:cubicBezTo>
                  <a:cubicBezTo>
                    <a:pt x="279" y="17537"/>
                    <a:pt x="1" y="13356"/>
                    <a:pt x="127" y="9170"/>
                  </a:cubicBezTo>
                  <a:cubicBezTo>
                    <a:pt x="187" y="7190"/>
                    <a:pt x="296" y="5213"/>
                    <a:pt x="548" y="3244"/>
                  </a:cubicBezTo>
                  <a:cubicBezTo>
                    <a:pt x="789" y="1353"/>
                    <a:pt x="2264" y="38"/>
                    <a:pt x="4201" y="15"/>
                  </a:cubicBezTo>
                  <a:cubicBezTo>
                    <a:pt x="5279" y="1"/>
                    <a:pt x="6359" y="44"/>
                    <a:pt x="7436" y="49"/>
                  </a:cubicBezTo>
                  <a:cubicBezTo>
                    <a:pt x="12259" y="69"/>
                    <a:pt x="17084" y="87"/>
                    <a:pt x="21906" y="101"/>
                  </a:cubicBezTo>
                  <a:cubicBezTo>
                    <a:pt x="22456" y="101"/>
                    <a:pt x="23009" y="101"/>
                    <a:pt x="23560" y="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5"/>
            <p:cNvSpPr/>
            <p:nvPr/>
          </p:nvSpPr>
          <p:spPr>
            <a:xfrm>
              <a:off x="4619613" y="1319300"/>
              <a:ext cx="1067800" cy="1186425"/>
            </a:xfrm>
            <a:custGeom>
              <a:rect b="b" l="l" r="r" t="t"/>
              <a:pathLst>
                <a:path extrusionOk="0" h="47457" w="42712">
                  <a:moveTo>
                    <a:pt x="5920" y="47457"/>
                  </a:moveTo>
                  <a:cubicBezTo>
                    <a:pt x="6023" y="46563"/>
                    <a:pt x="6115" y="45695"/>
                    <a:pt x="6227" y="44829"/>
                  </a:cubicBezTo>
                  <a:cubicBezTo>
                    <a:pt x="6413" y="43411"/>
                    <a:pt x="6599" y="41993"/>
                    <a:pt x="6808" y="40580"/>
                  </a:cubicBezTo>
                  <a:cubicBezTo>
                    <a:pt x="6920" y="39801"/>
                    <a:pt x="6559" y="39339"/>
                    <a:pt x="5751" y="39388"/>
                  </a:cubicBezTo>
                  <a:cubicBezTo>
                    <a:pt x="5006" y="39431"/>
                    <a:pt x="4255" y="39399"/>
                    <a:pt x="3507" y="39405"/>
                  </a:cubicBezTo>
                  <a:cubicBezTo>
                    <a:pt x="3043" y="39402"/>
                    <a:pt x="2582" y="39356"/>
                    <a:pt x="2129" y="39262"/>
                  </a:cubicBezTo>
                  <a:cubicBezTo>
                    <a:pt x="1307" y="39101"/>
                    <a:pt x="811" y="38603"/>
                    <a:pt x="611" y="37798"/>
                  </a:cubicBezTo>
                  <a:cubicBezTo>
                    <a:pt x="453" y="37173"/>
                    <a:pt x="430" y="36534"/>
                    <a:pt x="407" y="35898"/>
                  </a:cubicBezTo>
                  <a:cubicBezTo>
                    <a:pt x="358" y="34577"/>
                    <a:pt x="473" y="33256"/>
                    <a:pt x="467" y="31935"/>
                  </a:cubicBezTo>
                  <a:cubicBezTo>
                    <a:pt x="453" y="27798"/>
                    <a:pt x="376" y="23657"/>
                    <a:pt x="264" y="19520"/>
                  </a:cubicBezTo>
                  <a:cubicBezTo>
                    <a:pt x="189" y="16680"/>
                    <a:pt x="109" y="13840"/>
                    <a:pt x="52" y="11001"/>
                  </a:cubicBezTo>
                  <a:cubicBezTo>
                    <a:pt x="0" y="8399"/>
                    <a:pt x="144" y="5806"/>
                    <a:pt x="373" y="3216"/>
                  </a:cubicBezTo>
                  <a:cubicBezTo>
                    <a:pt x="410" y="2777"/>
                    <a:pt x="482" y="2344"/>
                    <a:pt x="591" y="1918"/>
                  </a:cubicBezTo>
                  <a:cubicBezTo>
                    <a:pt x="840" y="923"/>
                    <a:pt x="1493" y="336"/>
                    <a:pt x="2490" y="130"/>
                  </a:cubicBezTo>
                  <a:cubicBezTo>
                    <a:pt x="3035" y="15"/>
                    <a:pt x="3588" y="1"/>
                    <a:pt x="4135" y="26"/>
                  </a:cubicBezTo>
                  <a:cubicBezTo>
                    <a:pt x="6447" y="141"/>
                    <a:pt x="8760" y="118"/>
                    <a:pt x="11072" y="121"/>
                  </a:cubicBezTo>
                  <a:cubicBezTo>
                    <a:pt x="16049" y="132"/>
                    <a:pt x="21023" y="95"/>
                    <a:pt x="26001" y="244"/>
                  </a:cubicBezTo>
                  <a:cubicBezTo>
                    <a:pt x="28135" y="307"/>
                    <a:pt x="30273" y="299"/>
                    <a:pt x="32407" y="201"/>
                  </a:cubicBezTo>
                  <a:cubicBezTo>
                    <a:pt x="33814" y="135"/>
                    <a:pt x="35227" y="152"/>
                    <a:pt x="36634" y="221"/>
                  </a:cubicBezTo>
                  <a:cubicBezTo>
                    <a:pt x="37450" y="264"/>
                    <a:pt x="38261" y="198"/>
                    <a:pt x="39075" y="158"/>
                  </a:cubicBezTo>
                  <a:cubicBezTo>
                    <a:pt x="40001" y="112"/>
                    <a:pt x="40926" y="118"/>
                    <a:pt x="41849" y="173"/>
                  </a:cubicBezTo>
                  <a:cubicBezTo>
                    <a:pt x="42241" y="195"/>
                    <a:pt x="42439" y="359"/>
                    <a:pt x="42539" y="731"/>
                  </a:cubicBezTo>
                  <a:cubicBezTo>
                    <a:pt x="42654" y="1144"/>
                    <a:pt x="42668" y="1557"/>
                    <a:pt x="42674" y="1975"/>
                  </a:cubicBezTo>
                  <a:cubicBezTo>
                    <a:pt x="42711" y="5101"/>
                    <a:pt x="42671" y="8230"/>
                    <a:pt x="42625" y="11356"/>
                  </a:cubicBezTo>
                  <a:cubicBezTo>
                    <a:pt x="42622" y="11554"/>
                    <a:pt x="42608" y="11751"/>
                    <a:pt x="42614" y="11949"/>
                  </a:cubicBezTo>
                  <a:cubicBezTo>
                    <a:pt x="42697" y="17499"/>
                    <a:pt x="42519" y="23050"/>
                    <a:pt x="42525" y="28597"/>
                  </a:cubicBezTo>
                  <a:cubicBezTo>
                    <a:pt x="42528" y="30998"/>
                    <a:pt x="42680" y="33396"/>
                    <a:pt x="42620" y="35798"/>
                  </a:cubicBezTo>
                  <a:cubicBezTo>
                    <a:pt x="42597" y="36677"/>
                    <a:pt x="42562" y="37560"/>
                    <a:pt x="42496" y="38437"/>
                  </a:cubicBezTo>
                  <a:cubicBezTo>
                    <a:pt x="42462" y="38884"/>
                    <a:pt x="42399" y="39313"/>
                    <a:pt x="42150" y="39746"/>
                  </a:cubicBezTo>
                  <a:cubicBezTo>
                    <a:pt x="41875" y="40222"/>
                    <a:pt x="41519" y="40374"/>
                    <a:pt x="41049" y="40442"/>
                  </a:cubicBezTo>
                  <a:cubicBezTo>
                    <a:pt x="40287" y="40557"/>
                    <a:pt x="39516" y="40606"/>
                    <a:pt x="38746" y="40586"/>
                  </a:cubicBezTo>
                  <a:cubicBezTo>
                    <a:pt x="35155" y="40465"/>
                    <a:pt x="31565" y="40660"/>
                    <a:pt x="27978" y="40594"/>
                  </a:cubicBezTo>
                  <a:cubicBezTo>
                    <a:pt x="24453" y="40531"/>
                    <a:pt x="20929" y="40623"/>
                    <a:pt x="17407" y="40591"/>
                  </a:cubicBezTo>
                  <a:cubicBezTo>
                    <a:pt x="16307" y="40586"/>
                    <a:pt x="15207" y="40526"/>
                    <a:pt x="14112" y="40405"/>
                  </a:cubicBezTo>
                  <a:cubicBezTo>
                    <a:pt x="13725" y="40362"/>
                    <a:pt x="13479" y="40497"/>
                    <a:pt x="13278" y="40798"/>
                  </a:cubicBezTo>
                  <a:cubicBezTo>
                    <a:pt x="12052" y="42660"/>
                    <a:pt x="10399" y="44119"/>
                    <a:pt x="8734" y="45563"/>
                  </a:cubicBezTo>
                  <a:cubicBezTo>
                    <a:pt x="8049" y="46156"/>
                    <a:pt x="7307" y="46666"/>
                    <a:pt x="6559" y="47173"/>
                  </a:cubicBezTo>
                  <a:cubicBezTo>
                    <a:pt x="6384" y="47296"/>
                    <a:pt x="6212" y="47445"/>
                    <a:pt x="5920" y="47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5"/>
            <p:cNvSpPr/>
            <p:nvPr/>
          </p:nvSpPr>
          <p:spPr>
            <a:xfrm>
              <a:off x="4774188" y="1858925"/>
              <a:ext cx="832775" cy="39200"/>
            </a:xfrm>
            <a:custGeom>
              <a:rect b="b" l="l" r="r" t="t"/>
              <a:pathLst>
                <a:path extrusionOk="0" h="1568" w="33311">
                  <a:moveTo>
                    <a:pt x="16614" y="1267"/>
                  </a:moveTo>
                  <a:cubicBezTo>
                    <a:pt x="12485" y="1399"/>
                    <a:pt x="8588" y="1519"/>
                    <a:pt x="4691" y="1459"/>
                  </a:cubicBezTo>
                  <a:cubicBezTo>
                    <a:pt x="3370" y="1436"/>
                    <a:pt x="2049" y="1462"/>
                    <a:pt x="731" y="1542"/>
                  </a:cubicBezTo>
                  <a:cubicBezTo>
                    <a:pt x="313" y="1568"/>
                    <a:pt x="110" y="1450"/>
                    <a:pt x="58" y="1184"/>
                  </a:cubicBezTo>
                  <a:cubicBezTo>
                    <a:pt x="1" y="889"/>
                    <a:pt x="198" y="662"/>
                    <a:pt x="605" y="574"/>
                  </a:cubicBezTo>
                  <a:cubicBezTo>
                    <a:pt x="754" y="542"/>
                    <a:pt x="909" y="525"/>
                    <a:pt x="1064" y="519"/>
                  </a:cubicBezTo>
                  <a:cubicBezTo>
                    <a:pt x="2494" y="470"/>
                    <a:pt x="3923" y="376"/>
                    <a:pt x="5353" y="387"/>
                  </a:cubicBezTo>
                  <a:cubicBezTo>
                    <a:pt x="9029" y="410"/>
                    <a:pt x="12706" y="353"/>
                    <a:pt x="16376" y="181"/>
                  </a:cubicBezTo>
                  <a:cubicBezTo>
                    <a:pt x="20167" y="0"/>
                    <a:pt x="23947" y="132"/>
                    <a:pt x="27729" y="301"/>
                  </a:cubicBezTo>
                  <a:cubicBezTo>
                    <a:pt x="28760" y="350"/>
                    <a:pt x="29795" y="364"/>
                    <a:pt x="30829" y="278"/>
                  </a:cubicBezTo>
                  <a:cubicBezTo>
                    <a:pt x="31310" y="238"/>
                    <a:pt x="31798" y="255"/>
                    <a:pt x="32282" y="258"/>
                  </a:cubicBezTo>
                  <a:cubicBezTo>
                    <a:pt x="32525" y="258"/>
                    <a:pt x="32772" y="301"/>
                    <a:pt x="32975" y="442"/>
                  </a:cubicBezTo>
                  <a:cubicBezTo>
                    <a:pt x="33187" y="588"/>
                    <a:pt x="33310" y="797"/>
                    <a:pt x="33225" y="1069"/>
                  </a:cubicBezTo>
                  <a:cubicBezTo>
                    <a:pt x="33141" y="1339"/>
                    <a:pt x="32947" y="1442"/>
                    <a:pt x="32669" y="1430"/>
                  </a:cubicBezTo>
                  <a:cubicBezTo>
                    <a:pt x="30078" y="1321"/>
                    <a:pt x="27482" y="1422"/>
                    <a:pt x="24892" y="1281"/>
                  </a:cubicBezTo>
                  <a:cubicBezTo>
                    <a:pt x="22058" y="1127"/>
                    <a:pt x="19216" y="1066"/>
                    <a:pt x="16614" y="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5"/>
            <p:cNvSpPr/>
            <p:nvPr/>
          </p:nvSpPr>
          <p:spPr>
            <a:xfrm>
              <a:off x="4788088" y="1532350"/>
              <a:ext cx="811150" cy="45875"/>
            </a:xfrm>
            <a:custGeom>
              <a:rect b="b" l="l" r="r" t="t"/>
              <a:pathLst>
                <a:path extrusionOk="0" h="1835" w="32446">
                  <a:moveTo>
                    <a:pt x="15820" y="1505"/>
                  </a:moveTo>
                  <a:cubicBezTo>
                    <a:pt x="12734" y="1570"/>
                    <a:pt x="9279" y="1619"/>
                    <a:pt x="5826" y="1762"/>
                  </a:cubicBezTo>
                  <a:cubicBezTo>
                    <a:pt x="4112" y="1834"/>
                    <a:pt x="2396" y="1791"/>
                    <a:pt x="677" y="1797"/>
                  </a:cubicBezTo>
                  <a:cubicBezTo>
                    <a:pt x="591" y="1803"/>
                    <a:pt x="502" y="1800"/>
                    <a:pt x="416" y="1788"/>
                  </a:cubicBezTo>
                  <a:cubicBezTo>
                    <a:pt x="170" y="1742"/>
                    <a:pt x="18" y="1582"/>
                    <a:pt x="9" y="1338"/>
                  </a:cubicBezTo>
                  <a:cubicBezTo>
                    <a:pt x="1" y="1123"/>
                    <a:pt x="130" y="954"/>
                    <a:pt x="336" y="891"/>
                  </a:cubicBezTo>
                  <a:cubicBezTo>
                    <a:pt x="505" y="846"/>
                    <a:pt x="680" y="823"/>
                    <a:pt x="857" y="823"/>
                  </a:cubicBezTo>
                  <a:cubicBezTo>
                    <a:pt x="2373" y="777"/>
                    <a:pt x="3892" y="765"/>
                    <a:pt x="5408" y="694"/>
                  </a:cubicBezTo>
                  <a:cubicBezTo>
                    <a:pt x="10155" y="473"/>
                    <a:pt x="14912" y="510"/>
                    <a:pt x="19660" y="298"/>
                  </a:cubicBezTo>
                  <a:cubicBezTo>
                    <a:pt x="23508" y="123"/>
                    <a:pt x="27353" y="0"/>
                    <a:pt x="31207" y="86"/>
                  </a:cubicBezTo>
                  <a:cubicBezTo>
                    <a:pt x="31468" y="89"/>
                    <a:pt x="31734" y="72"/>
                    <a:pt x="31989" y="172"/>
                  </a:cubicBezTo>
                  <a:cubicBezTo>
                    <a:pt x="32265" y="281"/>
                    <a:pt x="32445" y="459"/>
                    <a:pt x="32399" y="765"/>
                  </a:cubicBezTo>
                  <a:cubicBezTo>
                    <a:pt x="32353" y="1078"/>
                    <a:pt x="32116" y="1198"/>
                    <a:pt x="31823" y="1192"/>
                  </a:cubicBezTo>
                  <a:cubicBezTo>
                    <a:pt x="31339" y="1184"/>
                    <a:pt x="30858" y="1146"/>
                    <a:pt x="30373" y="1144"/>
                  </a:cubicBezTo>
                  <a:cubicBezTo>
                    <a:pt x="26875" y="1118"/>
                    <a:pt x="23376" y="1186"/>
                    <a:pt x="19880" y="1378"/>
                  </a:cubicBezTo>
                  <a:cubicBezTo>
                    <a:pt x="18651" y="1447"/>
                    <a:pt x="17419" y="1459"/>
                    <a:pt x="15820" y="15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5"/>
            <p:cNvSpPr/>
            <p:nvPr/>
          </p:nvSpPr>
          <p:spPr>
            <a:xfrm>
              <a:off x="4831863" y="2139025"/>
              <a:ext cx="751400" cy="44275"/>
            </a:xfrm>
            <a:custGeom>
              <a:rect b="b" l="l" r="r" t="t"/>
              <a:pathLst>
                <a:path extrusionOk="0" h="1771" w="30056">
                  <a:moveTo>
                    <a:pt x="10118" y="9"/>
                  </a:moveTo>
                  <a:lnTo>
                    <a:pt x="15536" y="9"/>
                  </a:lnTo>
                  <a:cubicBezTo>
                    <a:pt x="16992" y="6"/>
                    <a:pt x="18439" y="95"/>
                    <a:pt x="19889" y="209"/>
                  </a:cubicBezTo>
                  <a:cubicBezTo>
                    <a:pt x="20327" y="246"/>
                    <a:pt x="20771" y="266"/>
                    <a:pt x="21210" y="264"/>
                  </a:cubicBezTo>
                  <a:cubicBezTo>
                    <a:pt x="23634" y="249"/>
                    <a:pt x="26049" y="476"/>
                    <a:pt x="28473" y="504"/>
                  </a:cubicBezTo>
                  <a:cubicBezTo>
                    <a:pt x="28826" y="507"/>
                    <a:pt x="29175" y="553"/>
                    <a:pt x="29516" y="648"/>
                  </a:cubicBezTo>
                  <a:cubicBezTo>
                    <a:pt x="29866" y="751"/>
                    <a:pt x="30055" y="977"/>
                    <a:pt x="30021" y="1244"/>
                  </a:cubicBezTo>
                  <a:cubicBezTo>
                    <a:pt x="29986" y="1547"/>
                    <a:pt x="29705" y="1771"/>
                    <a:pt x="29339" y="1708"/>
                  </a:cubicBezTo>
                  <a:cubicBezTo>
                    <a:pt x="28115" y="1493"/>
                    <a:pt x="26877" y="1570"/>
                    <a:pt x="25648" y="1496"/>
                  </a:cubicBezTo>
                  <a:cubicBezTo>
                    <a:pt x="24132" y="1407"/>
                    <a:pt x="22611" y="1375"/>
                    <a:pt x="21092" y="1330"/>
                  </a:cubicBezTo>
                  <a:cubicBezTo>
                    <a:pt x="18826" y="1264"/>
                    <a:pt x="16565" y="1063"/>
                    <a:pt x="14296" y="1080"/>
                  </a:cubicBezTo>
                  <a:cubicBezTo>
                    <a:pt x="11651" y="1095"/>
                    <a:pt x="9009" y="1057"/>
                    <a:pt x="6367" y="1092"/>
                  </a:cubicBezTo>
                  <a:cubicBezTo>
                    <a:pt x="4493" y="1112"/>
                    <a:pt x="2625" y="954"/>
                    <a:pt x="751" y="1037"/>
                  </a:cubicBezTo>
                  <a:cubicBezTo>
                    <a:pt x="596" y="1049"/>
                    <a:pt x="442" y="1023"/>
                    <a:pt x="301" y="960"/>
                  </a:cubicBezTo>
                  <a:cubicBezTo>
                    <a:pt x="95" y="865"/>
                    <a:pt x="0" y="702"/>
                    <a:pt x="23" y="484"/>
                  </a:cubicBezTo>
                  <a:cubicBezTo>
                    <a:pt x="43" y="292"/>
                    <a:pt x="152" y="146"/>
                    <a:pt x="344" y="112"/>
                  </a:cubicBezTo>
                  <a:cubicBezTo>
                    <a:pt x="582" y="66"/>
                    <a:pt x="823" y="37"/>
                    <a:pt x="1063" y="32"/>
                  </a:cubicBezTo>
                  <a:cubicBezTo>
                    <a:pt x="3135" y="17"/>
                    <a:pt x="5204" y="9"/>
                    <a:pt x="7275" y="3"/>
                  </a:cubicBezTo>
                  <a:cubicBezTo>
                    <a:pt x="8221" y="0"/>
                    <a:pt x="9169" y="3"/>
                    <a:pt x="10115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5"/>
            <p:cNvSpPr/>
            <p:nvPr/>
          </p:nvSpPr>
          <p:spPr>
            <a:xfrm>
              <a:off x="4749263" y="206852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1342" y="2336"/>
                  </a:moveTo>
                  <a:cubicBezTo>
                    <a:pt x="671" y="2336"/>
                    <a:pt x="167" y="1963"/>
                    <a:pt x="81" y="1405"/>
                  </a:cubicBezTo>
                  <a:cubicBezTo>
                    <a:pt x="1" y="869"/>
                    <a:pt x="382" y="336"/>
                    <a:pt x="963" y="178"/>
                  </a:cubicBezTo>
                  <a:cubicBezTo>
                    <a:pt x="1625" y="0"/>
                    <a:pt x="2287" y="287"/>
                    <a:pt x="2511" y="849"/>
                  </a:cubicBezTo>
                  <a:cubicBezTo>
                    <a:pt x="2803" y="1591"/>
                    <a:pt x="2218" y="2333"/>
                    <a:pt x="1342" y="2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5"/>
            <p:cNvSpPr/>
            <p:nvPr/>
          </p:nvSpPr>
          <p:spPr>
            <a:xfrm>
              <a:off x="4747113" y="1769025"/>
              <a:ext cx="57550" cy="57125"/>
            </a:xfrm>
            <a:custGeom>
              <a:rect b="b" l="l" r="r" t="t"/>
              <a:pathLst>
                <a:path extrusionOk="0" h="2285" w="2302">
                  <a:moveTo>
                    <a:pt x="1084" y="2284"/>
                  </a:moveTo>
                  <a:cubicBezTo>
                    <a:pt x="491" y="2284"/>
                    <a:pt x="6" y="1791"/>
                    <a:pt x="3" y="1184"/>
                  </a:cubicBezTo>
                  <a:cubicBezTo>
                    <a:pt x="1" y="519"/>
                    <a:pt x="473" y="0"/>
                    <a:pt x="1075" y="6"/>
                  </a:cubicBezTo>
                  <a:cubicBezTo>
                    <a:pt x="1748" y="12"/>
                    <a:pt x="2301" y="519"/>
                    <a:pt x="2301" y="1132"/>
                  </a:cubicBezTo>
                  <a:cubicBezTo>
                    <a:pt x="2301" y="1720"/>
                    <a:pt x="1705" y="2284"/>
                    <a:pt x="1084" y="2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5"/>
            <p:cNvSpPr/>
            <p:nvPr/>
          </p:nvSpPr>
          <p:spPr>
            <a:xfrm>
              <a:off x="4742813" y="1450825"/>
              <a:ext cx="57775" cy="54475"/>
            </a:xfrm>
            <a:custGeom>
              <a:rect b="b" l="l" r="r" t="t"/>
              <a:pathLst>
                <a:path extrusionOk="0" h="2179" w="2311">
                  <a:moveTo>
                    <a:pt x="2293" y="1161"/>
                  </a:moveTo>
                  <a:cubicBezTo>
                    <a:pt x="2273" y="1745"/>
                    <a:pt x="1763" y="2178"/>
                    <a:pt x="1124" y="2149"/>
                  </a:cubicBezTo>
                  <a:cubicBezTo>
                    <a:pt x="502" y="2121"/>
                    <a:pt x="1" y="1634"/>
                    <a:pt x="21" y="1075"/>
                  </a:cubicBezTo>
                  <a:cubicBezTo>
                    <a:pt x="41" y="493"/>
                    <a:pt x="614" y="0"/>
                    <a:pt x="1233" y="32"/>
                  </a:cubicBezTo>
                  <a:cubicBezTo>
                    <a:pt x="1826" y="66"/>
                    <a:pt x="2310" y="582"/>
                    <a:pt x="2293" y="1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55"/>
          <p:cNvGrpSpPr/>
          <p:nvPr/>
        </p:nvGrpSpPr>
        <p:grpSpPr>
          <a:xfrm>
            <a:off x="7485835" y="2057190"/>
            <a:ext cx="412898" cy="644103"/>
            <a:chOff x="2693450" y="2773050"/>
            <a:chExt cx="306100" cy="489775"/>
          </a:xfrm>
        </p:grpSpPr>
        <p:sp>
          <p:nvSpPr>
            <p:cNvPr id="832" name="Google Shape;832;p55"/>
            <p:cNvSpPr/>
            <p:nvPr/>
          </p:nvSpPr>
          <p:spPr>
            <a:xfrm>
              <a:off x="2693450" y="2773050"/>
              <a:ext cx="306100" cy="489775"/>
            </a:xfrm>
            <a:custGeom>
              <a:rect b="b" l="l" r="r" t="t"/>
              <a:pathLst>
                <a:path extrusionOk="0" h="19591" w="12244">
                  <a:moveTo>
                    <a:pt x="2121" y="13840"/>
                  </a:moveTo>
                  <a:cubicBezTo>
                    <a:pt x="2118" y="13026"/>
                    <a:pt x="2060" y="12210"/>
                    <a:pt x="2172" y="11402"/>
                  </a:cubicBezTo>
                  <a:cubicBezTo>
                    <a:pt x="2207" y="11141"/>
                    <a:pt x="2106" y="10992"/>
                    <a:pt x="1949" y="10829"/>
                  </a:cubicBezTo>
                  <a:cubicBezTo>
                    <a:pt x="903" y="9734"/>
                    <a:pt x="376" y="8396"/>
                    <a:pt x="201" y="6923"/>
                  </a:cubicBezTo>
                  <a:cubicBezTo>
                    <a:pt x="0" y="5235"/>
                    <a:pt x="487" y="3751"/>
                    <a:pt x="1688" y="2519"/>
                  </a:cubicBezTo>
                  <a:cubicBezTo>
                    <a:pt x="2888" y="1287"/>
                    <a:pt x="4341" y="502"/>
                    <a:pt x="6043" y="215"/>
                  </a:cubicBezTo>
                  <a:cubicBezTo>
                    <a:pt x="7318" y="0"/>
                    <a:pt x="8493" y="293"/>
                    <a:pt x="9556" y="1018"/>
                  </a:cubicBezTo>
                  <a:cubicBezTo>
                    <a:pt x="11060" y="2043"/>
                    <a:pt x="11917" y="3473"/>
                    <a:pt x="12144" y="5276"/>
                  </a:cubicBezTo>
                  <a:cubicBezTo>
                    <a:pt x="12244" y="6086"/>
                    <a:pt x="12235" y="6906"/>
                    <a:pt x="12112" y="7711"/>
                  </a:cubicBezTo>
                  <a:cubicBezTo>
                    <a:pt x="11880" y="9321"/>
                    <a:pt x="10975" y="10511"/>
                    <a:pt x="9659" y="11382"/>
                  </a:cubicBezTo>
                  <a:cubicBezTo>
                    <a:pt x="9178" y="11700"/>
                    <a:pt x="8983" y="12021"/>
                    <a:pt x="9015" y="12594"/>
                  </a:cubicBezTo>
                  <a:cubicBezTo>
                    <a:pt x="9112" y="14344"/>
                    <a:pt x="8788" y="16055"/>
                    <a:pt x="8453" y="17763"/>
                  </a:cubicBezTo>
                  <a:cubicBezTo>
                    <a:pt x="8404" y="17998"/>
                    <a:pt x="8338" y="18233"/>
                    <a:pt x="8264" y="18462"/>
                  </a:cubicBezTo>
                  <a:cubicBezTo>
                    <a:pt x="8141" y="18852"/>
                    <a:pt x="7871" y="19069"/>
                    <a:pt x="7476" y="19181"/>
                  </a:cubicBezTo>
                  <a:cubicBezTo>
                    <a:pt x="6035" y="19591"/>
                    <a:pt x="4602" y="19468"/>
                    <a:pt x="3172" y="19127"/>
                  </a:cubicBezTo>
                  <a:cubicBezTo>
                    <a:pt x="2679" y="19009"/>
                    <a:pt x="2462" y="18657"/>
                    <a:pt x="2384" y="18178"/>
                  </a:cubicBezTo>
                  <a:cubicBezTo>
                    <a:pt x="2247" y="17356"/>
                    <a:pt x="2158" y="16522"/>
                    <a:pt x="2123" y="15688"/>
                  </a:cubicBezTo>
                  <a:cubicBezTo>
                    <a:pt x="2103" y="15072"/>
                    <a:pt x="2121" y="14456"/>
                    <a:pt x="2121" y="138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5"/>
            <p:cNvSpPr/>
            <p:nvPr/>
          </p:nvSpPr>
          <p:spPr>
            <a:xfrm>
              <a:off x="2720525" y="2797900"/>
              <a:ext cx="251375" cy="264275"/>
            </a:xfrm>
            <a:custGeom>
              <a:rect b="b" l="l" r="r" t="t"/>
              <a:pathLst>
                <a:path extrusionOk="0" h="10571" w="10055">
                  <a:moveTo>
                    <a:pt x="4628" y="5442"/>
                  </a:moveTo>
                  <a:cubicBezTo>
                    <a:pt x="4198" y="5055"/>
                    <a:pt x="3828" y="4720"/>
                    <a:pt x="3459" y="4388"/>
                  </a:cubicBezTo>
                  <a:cubicBezTo>
                    <a:pt x="3344" y="4284"/>
                    <a:pt x="3244" y="4158"/>
                    <a:pt x="3115" y="4081"/>
                  </a:cubicBezTo>
                  <a:cubicBezTo>
                    <a:pt x="2960" y="3981"/>
                    <a:pt x="2760" y="3992"/>
                    <a:pt x="2616" y="4104"/>
                  </a:cubicBezTo>
                  <a:cubicBezTo>
                    <a:pt x="2462" y="4221"/>
                    <a:pt x="2416" y="4388"/>
                    <a:pt x="2450" y="4574"/>
                  </a:cubicBezTo>
                  <a:cubicBezTo>
                    <a:pt x="2487" y="4809"/>
                    <a:pt x="2657" y="4955"/>
                    <a:pt x="2803" y="5118"/>
                  </a:cubicBezTo>
                  <a:cubicBezTo>
                    <a:pt x="3293" y="5654"/>
                    <a:pt x="3777" y="6198"/>
                    <a:pt x="4267" y="6734"/>
                  </a:cubicBezTo>
                  <a:cubicBezTo>
                    <a:pt x="4404" y="6886"/>
                    <a:pt x="4505" y="7035"/>
                    <a:pt x="4499" y="7256"/>
                  </a:cubicBezTo>
                  <a:cubicBezTo>
                    <a:pt x="4470" y="8224"/>
                    <a:pt x="4444" y="9193"/>
                    <a:pt x="4439" y="10164"/>
                  </a:cubicBezTo>
                  <a:cubicBezTo>
                    <a:pt x="4436" y="10459"/>
                    <a:pt x="4313" y="10551"/>
                    <a:pt x="4038" y="10525"/>
                  </a:cubicBezTo>
                  <a:cubicBezTo>
                    <a:pt x="3508" y="10479"/>
                    <a:pt x="3003" y="10279"/>
                    <a:pt x="2582" y="9952"/>
                  </a:cubicBezTo>
                  <a:cubicBezTo>
                    <a:pt x="823" y="8602"/>
                    <a:pt x="0" y="6826"/>
                    <a:pt x="218" y="4602"/>
                  </a:cubicBezTo>
                  <a:cubicBezTo>
                    <a:pt x="287" y="3906"/>
                    <a:pt x="559" y="3276"/>
                    <a:pt x="986" y="2731"/>
                  </a:cubicBezTo>
                  <a:cubicBezTo>
                    <a:pt x="1960" y="1488"/>
                    <a:pt x="3250" y="714"/>
                    <a:pt x="4771" y="353"/>
                  </a:cubicBezTo>
                  <a:cubicBezTo>
                    <a:pt x="6241" y="1"/>
                    <a:pt x="7502" y="453"/>
                    <a:pt x="8576" y="1494"/>
                  </a:cubicBezTo>
                  <a:cubicBezTo>
                    <a:pt x="9459" y="2347"/>
                    <a:pt x="9897" y="3408"/>
                    <a:pt x="10006" y="4605"/>
                  </a:cubicBezTo>
                  <a:cubicBezTo>
                    <a:pt x="10055" y="5150"/>
                    <a:pt x="10038" y="5706"/>
                    <a:pt x="9995" y="6253"/>
                  </a:cubicBezTo>
                  <a:cubicBezTo>
                    <a:pt x="9914" y="7279"/>
                    <a:pt x="9502" y="8155"/>
                    <a:pt x="8740" y="8869"/>
                  </a:cubicBezTo>
                  <a:cubicBezTo>
                    <a:pt x="8009" y="9557"/>
                    <a:pt x="7190" y="10098"/>
                    <a:pt x="6232" y="10416"/>
                  </a:cubicBezTo>
                  <a:cubicBezTo>
                    <a:pt x="5980" y="10499"/>
                    <a:pt x="5731" y="10571"/>
                    <a:pt x="5419" y="10542"/>
                  </a:cubicBezTo>
                  <a:cubicBezTo>
                    <a:pt x="5467" y="9405"/>
                    <a:pt x="5519" y="8284"/>
                    <a:pt x="5565" y="7167"/>
                  </a:cubicBezTo>
                  <a:cubicBezTo>
                    <a:pt x="5573" y="6969"/>
                    <a:pt x="5697" y="6855"/>
                    <a:pt x="5828" y="6734"/>
                  </a:cubicBezTo>
                  <a:cubicBezTo>
                    <a:pt x="6533" y="6101"/>
                    <a:pt x="7232" y="5462"/>
                    <a:pt x="7934" y="4829"/>
                  </a:cubicBezTo>
                  <a:cubicBezTo>
                    <a:pt x="8241" y="4554"/>
                    <a:pt x="8304" y="4224"/>
                    <a:pt x="8086" y="3969"/>
                  </a:cubicBezTo>
                  <a:cubicBezTo>
                    <a:pt x="7883" y="3731"/>
                    <a:pt x="7571" y="3711"/>
                    <a:pt x="7261" y="3961"/>
                  </a:cubicBezTo>
                  <a:cubicBezTo>
                    <a:pt x="6920" y="4239"/>
                    <a:pt x="6611" y="4554"/>
                    <a:pt x="6281" y="4846"/>
                  </a:cubicBezTo>
                  <a:cubicBezTo>
                    <a:pt x="6118" y="4989"/>
                    <a:pt x="6003" y="5190"/>
                    <a:pt x="5740" y="5279"/>
                  </a:cubicBezTo>
                  <a:cubicBezTo>
                    <a:pt x="5659" y="5064"/>
                    <a:pt x="5711" y="4849"/>
                    <a:pt x="5705" y="4640"/>
                  </a:cubicBezTo>
                  <a:cubicBezTo>
                    <a:pt x="5700" y="4419"/>
                    <a:pt x="5714" y="4198"/>
                    <a:pt x="5708" y="3978"/>
                  </a:cubicBezTo>
                  <a:cubicBezTo>
                    <a:pt x="5700" y="3425"/>
                    <a:pt x="5513" y="3150"/>
                    <a:pt x="5164" y="3161"/>
                  </a:cubicBezTo>
                  <a:cubicBezTo>
                    <a:pt x="4820" y="3173"/>
                    <a:pt x="4639" y="3445"/>
                    <a:pt x="4628" y="4006"/>
                  </a:cubicBezTo>
                  <a:cubicBezTo>
                    <a:pt x="4619" y="4479"/>
                    <a:pt x="4628" y="4955"/>
                    <a:pt x="4628" y="54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5"/>
            <p:cNvSpPr/>
            <p:nvPr/>
          </p:nvSpPr>
          <p:spPr>
            <a:xfrm>
              <a:off x="2770025" y="3067250"/>
              <a:ext cx="123075" cy="166800"/>
            </a:xfrm>
            <a:custGeom>
              <a:rect b="b" l="l" r="r" t="t"/>
              <a:pathLst>
                <a:path extrusionOk="0" h="6672" w="4923">
                  <a:moveTo>
                    <a:pt x="72" y="0"/>
                  </a:moveTo>
                  <a:cubicBezTo>
                    <a:pt x="1593" y="1307"/>
                    <a:pt x="3178" y="1129"/>
                    <a:pt x="4826" y="605"/>
                  </a:cubicBezTo>
                  <a:cubicBezTo>
                    <a:pt x="4923" y="1250"/>
                    <a:pt x="4903" y="1857"/>
                    <a:pt x="4846" y="2459"/>
                  </a:cubicBezTo>
                  <a:cubicBezTo>
                    <a:pt x="4740" y="3594"/>
                    <a:pt x="4542" y="4720"/>
                    <a:pt x="4327" y="5843"/>
                  </a:cubicBezTo>
                  <a:cubicBezTo>
                    <a:pt x="4250" y="6256"/>
                    <a:pt x="4032" y="6416"/>
                    <a:pt x="3636" y="6490"/>
                  </a:cubicBezTo>
                  <a:cubicBezTo>
                    <a:pt x="2688" y="6671"/>
                    <a:pt x="1757" y="6568"/>
                    <a:pt x="820" y="6416"/>
                  </a:cubicBezTo>
                  <a:cubicBezTo>
                    <a:pt x="513" y="6364"/>
                    <a:pt x="381" y="6235"/>
                    <a:pt x="338" y="5915"/>
                  </a:cubicBezTo>
                  <a:cubicBezTo>
                    <a:pt x="187" y="4780"/>
                    <a:pt x="101" y="3642"/>
                    <a:pt x="81" y="2499"/>
                  </a:cubicBezTo>
                  <a:cubicBezTo>
                    <a:pt x="63" y="1734"/>
                    <a:pt x="0" y="969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5"/>
            <p:cNvSpPr/>
            <p:nvPr/>
          </p:nvSpPr>
          <p:spPr>
            <a:xfrm>
              <a:off x="2785700" y="3111600"/>
              <a:ext cx="86275" cy="30750"/>
            </a:xfrm>
            <a:custGeom>
              <a:rect b="b" l="l" r="r" t="t"/>
              <a:pathLst>
                <a:path extrusionOk="0" h="1230" w="3451">
                  <a:moveTo>
                    <a:pt x="1688" y="1201"/>
                  </a:moveTo>
                  <a:lnTo>
                    <a:pt x="835" y="1141"/>
                  </a:lnTo>
                  <a:cubicBezTo>
                    <a:pt x="637" y="1129"/>
                    <a:pt x="445" y="1063"/>
                    <a:pt x="282" y="951"/>
                  </a:cubicBezTo>
                  <a:cubicBezTo>
                    <a:pt x="107" y="831"/>
                    <a:pt x="1" y="659"/>
                    <a:pt x="67" y="441"/>
                  </a:cubicBezTo>
                  <a:cubicBezTo>
                    <a:pt x="138" y="204"/>
                    <a:pt x="310" y="75"/>
                    <a:pt x="560" y="95"/>
                  </a:cubicBezTo>
                  <a:cubicBezTo>
                    <a:pt x="777" y="112"/>
                    <a:pt x="992" y="175"/>
                    <a:pt x="1210" y="186"/>
                  </a:cubicBezTo>
                  <a:cubicBezTo>
                    <a:pt x="1691" y="209"/>
                    <a:pt x="2170" y="238"/>
                    <a:pt x="2648" y="109"/>
                  </a:cubicBezTo>
                  <a:cubicBezTo>
                    <a:pt x="3047" y="0"/>
                    <a:pt x="3319" y="163"/>
                    <a:pt x="3388" y="459"/>
                  </a:cubicBezTo>
                  <a:cubicBezTo>
                    <a:pt x="3451" y="737"/>
                    <a:pt x="3259" y="989"/>
                    <a:pt x="2866" y="1100"/>
                  </a:cubicBezTo>
                  <a:cubicBezTo>
                    <a:pt x="2482" y="1209"/>
                    <a:pt x="2087" y="1229"/>
                    <a:pt x="1688" y="1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5"/>
            <p:cNvSpPr/>
            <p:nvPr/>
          </p:nvSpPr>
          <p:spPr>
            <a:xfrm>
              <a:off x="2811850" y="3174350"/>
              <a:ext cx="24675" cy="25100"/>
            </a:xfrm>
            <a:custGeom>
              <a:rect b="b" l="l" r="r" t="t"/>
              <a:pathLst>
                <a:path extrusionOk="0" h="1004" w="987">
                  <a:moveTo>
                    <a:pt x="511" y="992"/>
                  </a:moveTo>
                  <a:cubicBezTo>
                    <a:pt x="259" y="1003"/>
                    <a:pt x="44" y="811"/>
                    <a:pt x="24" y="559"/>
                  </a:cubicBezTo>
                  <a:cubicBezTo>
                    <a:pt x="1" y="295"/>
                    <a:pt x="221" y="32"/>
                    <a:pt x="482" y="14"/>
                  </a:cubicBezTo>
                  <a:cubicBezTo>
                    <a:pt x="734" y="0"/>
                    <a:pt x="952" y="192"/>
                    <a:pt x="966" y="447"/>
                  </a:cubicBezTo>
                  <a:cubicBezTo>
                    <a:pt x="986" y="719"/>
                    <a:pt x="774" y="974"/>
                    <a:pt x="511" y="9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55"/>
          <p:cNvGrpSpPr/>
          <p:nvPr/>
        </p:nvGrpSpPr>
        <p:grpSpPr>
          <a:xfrm>
            <a:off x="8166748" y="2249250"/>
            <a:ext cx="721827" cy="390907"/>
            <a:chOff x="1868200" y="3644800"/>
            <a:chExt cx="568950" cy="361650"/>
          </a:xfrm>
        </p:grpSpPr>
        <p:sp>
          <p:nvSpPr>
            <p:cNvPr id="838" name="Google Shape;838;p55"/>
            <p:cNvSpPr/>
            <p:nvPr/>
          </p:nvSpPr>
          <p:spPr>
            <a:xfrm>
              <a:off x="1899450" y="3644800"/>
              <a:ext cx="511125" cy="215450"/>
            </a:xfrm>
            <a:custGeom>
              <a:rect b="b" l="l" r="r" t="t"/>
              <a:pathLst>
                <a:path extrusionOk="0" h="8618" w="20445">
                  <a:moveTo>
                    <a:pt x="0" y="448"/>
                  </a:moveTo>
                  <a:cubicBezTo>
                    <a:pt x="2745" y="164"/>
                    <a:pt x="18935" y="1"/>
                    <a:pt x="20402" y="224"/>
                  </a:cubicBezTo>
                  <a:cubicBezTo>
                    <a:pt x="20445" y="368"/>
                    <a:pt x="20316" y="414"/>
                    <a:pt x="20241" y="471"/>
                  </a:cubicBezTo>
                  <a:cubicBezTo>
                    <a:pt x="17642" y="2491"/>
                    <a:pt x="15367" y="4861"/>
                    <a:pt x="13009" y="7141"/>
                  </a:cubicBezTo>
                  <a:cubicBezTo>
                    <a:pt x="12582" y="7557"/>
                    <a:pt x="12138" y="7952"/>
                    <a:pt x="11720" y="8374"/>
                  </a:cubicBezTo>
                  <a:cubicBezTo>
                    <a:pt x="11476" y="8617"/>
                    <a:pt x="11253" y="8609"/>
                    <a:pt x="10955" y="8462"/>
                  </a:cubicBezTo>
                  <a:cubicBezTo>
                    <a:pt x="10083" y="8030"/>
                    <a:pt x="9275" y="7494"/>
                    <a:pt x="8516" y="6892"/>
                  </a:cubicBezTo>
                  <a:cubicBezTo>
                    <a:pt x="6232" y="5093"/>
                    <a:pt x="3920" y="3336"/>
                    <a:pt x="1553" y="1649"/>
                  </a:cubicBezTo>
                  <a:cubicBezTo>
                    <a:pt x="1058" y="1293"/>
                    <a:pt x="588" y="904"/>
                    <a:pt x="0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5"/>
            <p:cNvSpPr/>
            <p:nvPr/>
          </p:nvSpPr>
          <p:spPr>
            <a:xfrm>
              <a:off x="1893850" y="3817375"/>
              <a:ext cx="492875" cy="189075"/>
            </a:xfrm>
            <a:custGeom>
              <a:rect b="b" l="l" r="r" t="t"/>
              <a:pathLst>
                <a:path extrusionOk="0" h="7563" w="19715">
                  <a:moveTo>
                    <a:pt x="9" y="7184"/>
                  </a:moveTo>
                  <a:cubicBezTo>
                    <a:pt x="1" y="7006"/>
                    <a:pt x="104" y="6946"/>
                    <a:pt x="176" y="6872"/>
                  </a:cubicBezTo>
                  <a:cubicBezTo>
                    <a:pt x="2219" y="4771"/>
                    <a:pt x="4262" y="2674"/>
                    <a:pt x="6307" y="579"/>
                  </a:cubicBezTo>
                  <a:cubicBezTo>
                    <a:pt x="6428" y="453"/>
                    <a:pt x="6571" y="344"/>
                    <a:pt x="6686" y="213"/>
                  </a:cubicBezTo>
                  <a:cubicBezTo>
                    <a:pt x="6866" y="3"/>
                    <a:pt x="7012" y="1"/>
                    <a:pt x="7233" y="178"/>
                  </a:cubicBezTo>
                  <a:cubicBezTo>
                    <a:pt x="7800" y="631"/>
                    <a:pt x="8382" y="1067"/>
                    <a:pt x="8969" y="1493"/>
                  </a:cubicBezTo>
                  <a:cubicBezTo>
                    <a:pt x="9614" y="1958"/>
                    <a:pt x="10313" y="2327"/>
                    <a:pt x="11024" y="2683"/>
                  </a:cubicBezTo>
                  <a:cubicBezTo>
                    <a:pt x="11525" y="2935"/>
                    <a:pt x="11944" y="2869"/>
                    <a:pt x="12362" y="2522"/>
                  </a:cubicBezTo>
                  <a:cubicBezTo>
                    <a:pt x="12906" y="2075"/>
                    <a:pt x="13425" y="1597"/>
                    <a:pt x="13915" y="1092"/>
                  </a:cubicBezTo>
                  <a:cubicBezTo>
                    <a:pt x="14035" y="966"/>
                    <a:pt x="14136" y="817"/>
                    <a:pt x="14353" y="728"/>
                  </a:cubicBezTo>
                  <a:cubicBezTo>
                    <a:pt x="16190" y="2920"/>
                    <a:pt x="17918" y="5210"/>
                    <a:pt x="19714" y="7562"/>
                  </a:cubicBezTo>
                  <a:cubicBezTo>
                    <a:pt x="13084" y="7307"/>
                    <a:pt x="6560" y="7253"/>
                    <a:pt x="9" y="71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5"/>
            <p:cNvSpPr/>
            <p:nvPr/>
          </p:nvSpPr>
          <p:spPr>
            <a:xfrm>
              <a:off x="2269650" y="3669600"/>
              <a:ext cx="167500" cy="331250"/>
            </a:xfrm>
            <a:custGeom>
              <a:rect b="b" l="l" r="r" t="t"/>
              <a:pathLst>
                <a:path extrusionOk="0" h="13250" w="6700">
                  <a:moveTo>
                    <a:pt x="6095" y="13250"/>
                  </a:moveTo>
                  <a:cubicBezTo>
                    <a:pt x="5651" y="12975"/>
                    <a:pt x="5459" y="12703"/>
                    <a:pt x="5264" y="12445"/>
                  </a:cubicBezTo>
                  <a:cubicBezTo>
                    <a:pt x="3654" y="10327"/>
                    <a:pt x="2021" y="8230"/>
                    <a:pt x="267" y="6227"/>
                  </a:cubicBezTo>
                  <a:cubicBezTo>
                    <a:pt x="81" y="6018"/>
                    <a:pt x="0" y="5877"/>
                    <a:pt x="250" y="5639"/>
                  </a:cubicBezTo>
                  <a:cubicBezTo>
                    <a:pt x="2149" y="3843"/>
                    <a:pt x="3972" y="1960"/>
                    <a:pt x="6058" y="370"/>
                  </a:cubicBezTo>
                  <a:cubicBezTo>
                    <a:pt x="6230" y="238"/>
                    <a:pt x="6370" y="58"/>
                    <a:pt x="6700" y="0"/>
                  </a:cubicBezTo>
                  <a:cubicBezTo>
                    <a:pt x="6528" y="4393"/>
                    <a:pt x="6344" y="8757"/>
                    <a:pt x="6095" y="13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5"/>
            <p:cNvSpPr/>
            <p:nvPr/>
          </p:nvSpPr>
          <p:spPr>
            <a:xfrm>
              <a:off x="1868200" y="3673175"/>
              <a:ext cx="177625" cy="305200"/>
            </a:xfrm>
            <a:custGeom>
              <a:rect b="b" l="l" r="r" t="t"/>
              <a:pathLst>
                <a:path extrusionOk="0" h="12208" w="7105">
                  <a:moveTo>
                    <a:pt x="468" y="1"/>
                  </a:moveTo>
                  <a:lnTo>
                    <a:pt x="7104" y="5061"/>
                  </a:lnTo>
                  <a:cubicBezTo>
                    <a:pt x="4729" y="7353"/>
                    <a:pt x="2554" y="9783"/>
                    <a:pt x="210" y="12207"/>
                  </a:cubicBezTo>
                  <a:cubicBezTo>
                    <a:pt x="1" y="8104"/>
                    <a:pt x="259" y="4124"/>
                    <a:pt x="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2" name="Google Shape;842;p55"/>
          <p:cNvSpPr/>
          <p:nvPr/>
        </p:nvSpPr>
        <p:spPr>
          <a:xfrm rot="2102819">
            <a:off x="8636534" y="3019398"/>
            <a:ext cx="428126" cy="411565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3" name="Google Shape;843;p5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3863" y="4370338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4"/>
          <p:cNvSpPr/>
          <p:nvPr/>
        </p:nvSpPr>
        <p:spPr>
          <a:xfrm>
            <a:off x="446553" y="223778"/>
            <a:ext cx="2104930" cy="2150343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4"/>
          <p:cNvSpPr txBox="1"/>
          <p:nvPr>
            <p:ph type="title"/>
          </p:nvPr>
        </p:nvSpPr>
        <p:spPr>
          <a:xfrm>
            <a:off x="-111650" y="2620075"/>
            <a:ext cx="42924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You’ve suddenly attained an ailment.</a:t>
            </a:r>
            <a:endParaRPr sz="3600"/>
          </a:p>
        </p:txBody>
      </p:sp>
      <p:sp>
        <p:nvSpPr>
          <p:cNvPr id="421" name="Google Shape;421;p44"/>
          <p:cNvSpPr txBox="1"/>
          <p:nvPr>
            <p:ph idx="1" type="subTitle"/>
          </p:nvPr>
        </p:nvSpPr>
        <p:spPr>
          <a:xfrm>
            <a:off x="38350" y="3783025"/>
            <a:ext cx="4570800" cy="1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But don’t worry.  The doctor is here to help!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Look at the strip of paper at your table. This is your ailment. Let’s see how the doctor fixes it.</a:t>
            </a:r>
            <a:endParaRPr sz="1800"/>
          </a:p>
        </p:txBody>
      </p:sp>
      <p:sp>
        <p:nvSpPr>
          <p:cNvPr id="422" name="Google Shape;422;p44"/>
          <p:cNvSpPr txBox="1"/>
          <p:nvPr>
            <p:ph idx="2" type="title"/>
          </p:nvPr>
        </p:nvSpPr>
        <p:spPr>
          <a:xfrm>
            <a:off x="977975" y="562325"/>
            <a:ext cx="1207200" cy="14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Oh no!</a:t>
            </a:r>
            <a:endParaRPr sz="5100"/>
          </a:p>
        </p:txBody>
      </p:sp>
      <p:pic>
        <p:nvPicPr>
          <p:cNvPr id="423" name="Google Shape;423;p44"/>
          <p:cNvPicPr preferRelativeResize="0"/>
          <p:nvPr/>
        </p:nvPicPr>
        <p:blipFill rotWithShape="1">
          <a:blip r:embed="rId3">
            <a:alphaModFix/>
          </a:blip>
          <a:srcRect b="0" l="4337" r="4346" t="0"/>
          <a:stretch/>
        </p:blipFill>
        <p:spPr>
          <a:xfrm>
            <a:off x="5326525" y="885300"/>
            <a:ext cx="3080100" cy="3372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424" name="Google Shape;424;p44"/>
          <p:cNvGrpSpPr/>
          <p:nvPr/>
        </p:nvGrpSpPr>
        <p:grpSpPr>
          <a:xfrm rot="-489574">
            <a:off x="3215936" y="1438666"/>
            <a:ext cx="1070034" cy="1042210"/>
            <a:chOff x="3807050" y="3407250"/>
            <a:chExt cx="846075" cy="824075"/>
          </a:xfrm>
        </p:grpSpPr>
        <p:sp>
          <p:nvSpPr>
            <p:cNvPr id="425" name="Google Shape;425;p44"/>
            <p:cNvSpPr/>
            <p:nvPr/>
          </p:nvSpPr>
          <p:spPr>
            <a:xfrm>
              <a:off x="3940000" y="3407250"/>
              <a:ext cx="713125" cy="306475"/>
            </a:xfrm>
            <a:custGeom>
              <a:rect b="b" l="l" r="r" t="t"/>
              <a:pathLst>
                <a:path extrusionOk="0" h="12259" w="28525">
                  <a:moveTo>
                    <a:pt x="5559" y="1032"/>
                  </a:moveTo>
                  <a:cubicBezTo>
                    <a:pt x="6107" y="1032"/>
                    <a:pt x="6605" y="1074"/>
                    <a:pt x="7100" y="1188"/>
                  </a:cubicBezTo>
                  <a:cubicBezTo>
                    <a:pt x="8009" y="1389"/>
                    <a:pt x="8920" y="1581"/>
                    <a:pt x="9803" y="1881"/>
                  </a:cubicBezTo>
                  <a:cubicBezTo>
                    <a:pt x="11413" y="2432"/>
                    <a:pt x="13089" y="2678"/>
                    <a:pt x="14754" y="2996"/>
                  </a:cubicBezTo>
                  <a:cubicBezTo>
                    <a:pt x="16719" y="3380"/>
                    <a:pt x="18671" y="3858"/>
                    <a:pt x="20625" y="4297"/>
                  </a:cubicBezTo>
                  <a:cubicBezTo>
                    <a:pt x="20682" y="4308"/>
                    <a:pt x="20731" y="4351"/>
                    <a:pt x="20906" y="4446"/>
                  </a:cubicBezTo>
                  <a:lnTo>
                    <a:pt x="20903" y="4446"/>
                  </a:lnTo>
                  <a:cubicBezTo>
                    <a:pt x="20651" y="4457"/>
                    <a:pt x="20505" y="4472"/>
                    <a:pt x="20364" y="4475"/>
                  </a:cubicBezTo>
                  <a:cubicBezTo>
                    <a:pt x="20329" y="4475"/>
                    <a:pt x="20293" y="4475"/>
                    <a:pt x="20258" y="4475"/>
                  </a:cubicBezTo>
                  <a:cubicBezTo>
                    <a:pt x="18102" y="4475"/>
                    <a:pt x="15945" y="4303"/>
                    <a:pt x="13814" y="3964"/>
                  </a:cubicBezTo>
                  <a:cubicBezTo>
                    <a:pt x="13060" y="3844"/>
                    <a:pt x="12295" y="3798"/>
                    <a:pt x="11533" y="3764"/>
                  </a:cubicBezTo>
                  <a:cubicBezTo>
                    <a:pt x="9820" y="3689"/>
                    <a:pt x="8100" y="3727"/>
                    <a:pt x="6390" y="3543"/>
                  </a:cubicBezTo>
                  <a:cubicBezTo>
                    <a:pt x="6103" y="3515"/>
                    <a:pt x="5951" y="3414"/>
                    <a:pt x="5817" y="3171"/>
                  </a:cubicBezTo>
                  <a:cubicBezTo>
                    <a:pt x="5444" y="2506"/>
                    <a:pt x="5241" y="1761"/>
                    <a:pt x="4668" y="1062"/>
                  </a:cubicBezTo>
                  <a:cubicBezTo>
                    <a:pt x="4982" y="1043"/>
                    <a:pt x="5277" y="1032"/>
                    <a:pt x="5559" y="1032"/>
                  </a:cubicBezTo>
                  <a:close/>
                  <a:moveTo>
                    <a:pt x="5731" y="4345"/>
                  </a:moveTo>
                  <a:cubicBezTo>
                    <a:pt x="5770" y="4345"/>
                    <a:pt x="5809" y="4346"/>
                    <a:pt x="5848" y="4348"/>
                  </a:cubicBezTo>
                  <a:cubicBezTo>
                    <a:pt x="6656" y="4394"/>
                    <a:pt x="7459" y="4500"/>
                    <a:pt x="8264" y="4543"/>
                  </a:cubicBezTo>
                  <a:cubicBezTo>
                    <a:pt x="10103" y="4641"/>
                    <a:pt x="11957" y="4566"/>
                    <a:pt x="13780" y="4873"/>
                  </a:cubicBezTo>
                  <a:cubicBezTo>
                    <a:pt x="16570" y="5343"/>
                    <a:pt x="19384" y="5389"/>
                    <a:pt x="22204" y="5403"/>
                  </a:cubicBezTo>
                  <a:cubicBezTo>
                    <a:pt x="22757" y="5406"/>
                    <a:pt x="23316" y="5446"/>
                    <a:pt x="23871" y="5472"/>
                  </a:cubicBezTo>
                  <a:cubicBezTo>
                    <a:pt x="23877" y="5512"/>
                    <a:pt x="23880" y="5555"/>
                    <a:pt x="23886" y="5595"/>
                  </a:cubicBezTo>
                  <a:lnTo>
                    <a:pt x="23883" y="5595"/>
                  </a:lnTo>
                  <a:cubicBezTo>
                    <a:pt x="23341" y="5778"/>
                    <a:pt x="22774" y="5893"/>
                    <a:pt x="22210" y="5982"/>
                  </a:cubicBezTo>
                  <a:cubicBezTo>
                    <a:pt x="21596" y="6076"/>
                    <a:pt x="20986" y="6177"/>
                    <a:pt x="20384" y="6351"/>
                  </a:cubicBezTo>
                  <a:cubicBezTo>
                    <a:pt x="19066" y="6727"/>
                    <a:pt x="17694" y="6807"/>
                    <a:pt x="16358" y="7099"/>
                  </a:cubicBezTo>
                  <a:cubicBezTo>
                    <a:pt x="15184" y="7360"/>
                    <a:pt x="13992" y="7457"/>
                    <a:pt x="12797" y="7566"/>
                  </a:cubicBezTo>
                  <a:cubicBezTo>
                    <a:pt x="9095" y="7893"/>
                    <a:pt x="5390" y="7870"/>
                    <a:pt x="1682" y="7873"/>
                  </a:cubicBezTo>
                  <a:cubicBezTo>
                    <a:pt x="1640" y="7873"/>
                    <a:pt x="1597" y="7877"/>
                    <a:pt x="1553" y="7877"/>
                  </a:cubicBezTo>
                  <a:cubicBezTo>
                    <a:pt x="1472" y="7877"/>
                    <a:pt x="1386" y="7864"/>
                    <a:pt x="1295" y="7790"/>
                  </a:cubicBezTo>
                  <a:cubicBezTo>
                    <a:pt x="1333" y="7566"/>
                    <a:pt x="1519" y="7426"/>
                    <a:pt x="1676" y="7280"/>
                  </a:cubicBezTo>
                  <a:cubicBezTo>
                    <a:pt x="2181" y="6818"/>
                    <a:pt x="2676" y="6348"/>
                    <a:pt x="3235" y="5950"/>
                  </a:cubicBezTo>
                  <a:cubicBezTo>
                    <a:pt x="3708" y="5615"/>
                    <a:pt x="4166" y="5251"/>
                    <a:pt x="4570" y="4838"/>
                  </a:cubicBezTo>
                  <a:cubicBezTo>
                    <a:pt x="4904" y="4505"/>
                    <a:pt x="5269" y="4345"/>
                    <a:pt x="5731" y="4345"/>
                  </a:cubicBezTo>
                  <a:close/>
                  <a:moveTo>
                    <a:pt x="18086" y="7638"/>
                  </a:moveTo>
                  <a:lnTo>
                    <a:pt x="18086" y="7638"/>
                  </a:lnTo>
                  <a:cubicBezTo>
                    <a:pt x="17969" y="7922"/>
                    <a:pt x="17808" y="7922"/>
                    <a:pt x="17682" y="7970"/>
                  </a:cubicBezTo>
                  <a:lnTo>
                    <a:pt x="17682" y="7967"/>
                  </a:lnTo>
                  <a:cubicBezTo>
                    <a:pt x="15903" y="8649"/>
                    <a:pt x="14095" y="9243"/>
                    <a:pt x="12270" y="9781"/>
                  </a:cubicBezTo>
                  <a:cubicBezTo>
                    <a:pt x="11089" y="10128"/>
                    <a:pt x="10020" y="10727"/>
                    <a:pt x="8891" y="11188"/>
                  </a:cubicBezTo>
                  <a:cubicBezTo>
                    <a:pt x="8641" y="11294"/>
                    <a:pt x="8391" y="11363"/>
                    <a:pt x="8127" y="11363"/>
                  </a:cubicBezTo>
                  <a:cubicBezTo>
                    <a:pt x="8082" y="11363"/>
                    <a:pt x="8037" y="11361"/>
                    <a:pt x="7992" y="11357"/>
                  </a:cubicBezTo>
                  <a:cubicBezTo>
                    <a:pt x="7857" y="11343"/>
                    <a:pt x="7742" y="11311"/>
                    <a:pt x="7728" y="11151"/>
                  </a:cubicBezTo>
                  <a:cubicBezTo>
                    <a:pt x="7642" y="10351"/>
                    <a:pt x="7361" y="9586"/>
                    <a:pt x="7218" y="8730"/>
                  </a:cubicBezTo>
                  <a:cubicBezTo>
                    <a:pt x="10868" y="8615"/>
                    <a:pt x="14482" y="8520"/>
                    <a:pt x="18086" y="7638"/>
                  </a:cubicBezTo>
                  <a:close/>
                  <a:moveTo>
                    <a:pt x="5724" y="0"/>
                  </a:moveTo>
                  <a:cubicBezTo>
                    <a:pt x="5560" y="0"/>
                    <a:pt x="5393" y="5"/>
                    <a:pt x="5224" y="13"/>
                  </a:cubicBezTo>
                  <a:lnTo>
                    <a:pt x="4227" y="13"/>
                  </a:lnTo>
                  <a:cubicBezTo>
                    <a:pt x="4186" y="13"/>
                    <a:pt x="4143" y="16"/>
                    <a:pt x="4103" y="19"/>
                  </a:cubicBezTo>
                  <a:cubicBezTo>
                    <a:pt x="3559" y="76"/>
                    <a:pt x="3387" y="320"/>
                    <a:pt x="3502" y="861"/>
                  </a:cubicBezTo>
                  <a:cubicBezTo>
                    <a:pt x="3565" y="1174"/>
                    <a:pt x="3728" y="1443"/>
                    <a:pt x="3923" y="1681"/>
                  </a:cubicBezTo>
                  <a:cubicBezTo>
                    <a:pt x="4341" y="2188"/>
                    <a:pt x="4539" y="2807"/>
                    <a:pt x="4825" y="3377"/>
                  </a:cubicBezTo>
                  <a:cubicBezTo>
                    <a:pt x="4897" y="3523"/>
                    <a:pt x="4920" y="3641"/>
                    <a:pt x="4748" y="3741"/>
                  </a:cubicBezTo>
                  <a:cubicBezTo>
                    <a:pt x="3951" y="4225"/>
                    <a:pt x="3295" y="4904"/>
                    <a:pt x="2545" y="5449"/>
                  </a:cubicBezTo>
                  <a:cubicBezTo>
                    <a:pt x="1759" y="6022"/>
                    <a:pt x="1006" y="6646"/>
                    <a:pt x="430" y="7449"/>
                  </a:cubicBezTo>
                  <a:cubicBezTo>
                    <a:pt x="298" y="7635"/>
                    <a:pt x="161" y="7816"/>
                    <a:pt x="95" y="8039"/>
                  </a:cubicBezTo>
                  <a:cubicBezTo>
                    <a:pt x="0" y="8360"/>
                    <a:pt x="106" y="8563"/>
                    <a:pt x="421" y="8661"/>
                  </a:cubicBezTo>
                  <a:cubicBezTo>
                    <a:pt x="643" y="8729"/>
                    <a:pt x="872" y="8736"/>
                    <a:pt x="1102" y="8736"/>
                  </a:cubicBezTo>
                  <a:cubicBezTo>
                    <a:pt x="1164" y="8736"/>
                    <a:pt x="1225" y="8735"/>
                    <a:pt x="1287" y="8735"/>
                  </a:cubicBezTo>
                  <a:cubicBezTo>
                    <a:pt x="2216" y="8735"/>
                    <a:pt x="3146" y="8740"/>
                    <a:pt x="4076" y="8740"/>
                  </a:cubicBezTo>
                  <a:cubicBezTo>
                    <a:pt x="4658" y="8740"/>
                    <a:pt x="5239" y="8738"/>
                    <a:pt x="5820" y="8732"/>
                  </a:cubicBezTo>
                  <a:cubicBezTo>
                    <a:pt x="5824" y="8732"/>
                    <a:pt x="5829" y="8732"/>
                    <a:pt x="5833" y="8732"/>
                  </a:cubicBezTo>
                  <a:cubicBezTo>
                    <a:pt x="6177" y="8732"/>
                    <a:pt x="6348" y="8840"/>
                    <a:pt x="6427" y="9188"/>
                  </a:cubicBezTo>
                  <a:cubicBezTo>
                    <a:pt x="6585" y="9916"/>
                    <a:pt x="6802" y="10629"/>
                    <a:pt x="6880" y="11374"/>
                  </a:cubicBezTo>
                  <a:cubicBezTo>
                    <a:pt x="6951" y="12051"/>
                    <a:pt x="7149" y="12222"/>
                    <a:pt x="7834" y="12254"/>
                  </a:cubicBezTo>
                  <a:cubicBezTo>
                    <a:pt x="7891" y="12257"/>
                    <a:pt x="7949" y="12258"/>
                    <a:pt x="8006" y="12258"/>
                  </a:cubicBezTo>
                  <a:cubicBezTo>
                    <a:pt x="8444" y="12258"/>
                    <a:pt x="8879" y="12172"/>
                    <a:pt x="9284" y="12005"/>
                  </a:cubicBezTo>
                  <a:cubicBezTo>
                    <a:pt x="10184" y="11632"/>
                    <a:pt x="11023" y="11125"/>
                    <a:pt x="11954" y="10833"/>
                  </a:cubicBezTo>
                  <a:cubicBezTo>
                    <a:pt x="13969" y="10202"/>
                    <a:pt x="15983" y="9575"/>
                    <a:pt x="17963" y="8841"/>
                  </a:cubicBezTo>
                  <a:cubicBezTo>
                    <a:pt x="19204" y="8380"/>
                    <a:pt x="20502" y="8093"/>
                    <a:pt x="21720" y="7552"/>
                  </a:cubicBezTo>
                  <a:cubicBezTo>
                    <a:pt x="23307" y="6844"/>
                    <a:pt x="24934" y="6245"/>
                    <a:pt x="26636" y="5859"/>
                  </a:cubicBezTo>
                  <a:cubicBezTo>
                    <a:pt x="26832" y="5816"/>
                    <a:pt x="27014" y="5778"/>
                    <a:pt x="27200" y="5778"/>
                  </a:cubicBezTo>
                  <a:cubicBezTo>
                    <a:pt x="27327" y="5778"/>
                    <a:pt x="27456" y="5796"/>
                    <a:pt x="27594" y="5841"/>
                  </a:cubicBezTo>
                  <a:cubicBezTo>
                    <a:pt x="27705" y="5877"/>
                    <a:pt x="27805" y="5895"/>
                    <a:pt x="27895" y="5895"/>
                  </a:cubicBezTo>
                  <a:cubicBezTo>
                    <a:pt x="28154" y="5895"/>
                    <a:pt x="28325" y="5751"/>
                    <a:pt x="28410" y="5506"/>
                  </a:cubicBezTo>
                  <a:cubicBezTo>
                    <a:pt x="28525" y="5165"/>
                    <a:pt x="28356" y="4890"/>
                    <a:pt x="27897" y="4735"/>
                  </a:cubicBezTo>
                  <a:cubicBezTo>
                    <a:pt x="27052" y="4457"/>
                    <a:pt x="26207" y="4182"/>
                    <a:pt x="25336" y="3993"/>
                  </a:cubicBezTo>
                  <a:cubicBezTo>
                    <a:pt x="23877" y="3672"/>
                    <a:pt x="22407" y="3452"/>
                    <a:pt x="20946" y="3159"/>
                  </a:cubicBezTo>
                  <a:cubicBezTo>
                    <a:pt x="18897" y="2752"/>
                    <a:pt x="16877" y="2185"/>
                    <a:pt x="14817" y="1850"/>
                  </a:cubicBezTo>
                  <a:cubicBezTo>
                    <a:pt x="12868" y="1532"/>
                    <a:pt x="10977" y="1036"/>
                    <a:pt x="9083" y="515"/>
                  </a:cubicBezTo>
                  <a:cubicBezTo>
                    <a:pt x="8013" y="220"/>
                    <a:pt x="6924" y="0"/>
                    <a:pt x="5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3972375" y="3515875"/>
              <a:ext cx="564700" cy="88700"/>
            </a:xfrm>
            <a:custGeom>
              <a:rect b="b" l="l" r="r" t="t"/>
              <a:pathLst>
                <a:path extrusionOk="0" h="3548" w="22588">
                  <a:moveTo>
                    <a:pt x="4435" y="0"/>
                  </a:moveTo>
                  <a:cubicBezTo>
                    <a:pt x="3973" y="0"/>
                    <a:pt x="3608" y="158"/>
                    <a:pt x="3275" y="493"/>
                  </a:cubicBezTo>
                  <a:cubicBezTo>
                    <a:pt x="2868" y="903"/>
                    <a:pt x="2413" y="1267"/>
                    <a:pt x="1937" y="1605"/>
                  </a:cubicBezTo>
                  <a:cubicBezTo>
                    <a:pt x="1379" y="2001"/>
                    <a:pt x="883" y="2473"/>
                    <a:pt x="381" y="2935"/>
                  </a:cubicBezTo>
                  <a:cubicBezTo>
                    <a:pt x="224" y="3081"/>
                    <a:pt x="38" y="3221"/>
                    <a:pt x="0" y="3445"/>
                  </a:cubicBezTo>
                  <a:cubicBezTo>
                    <a:pt x="89" y="3519"/>
                    <a:pt x="174" y="3532"/>
                    <a:pt x="256" y="3532"/>
                  </a:cubicBezTo>
                  <a:cubicBezTo>
                    <a:pt x="301" y="3532"/>
                    <a:pt x="344" y="3528"/>
                    <a:pt x="387" y="3528"/>
                  </a:cubicBezTo>
                  <a:cubicBezTo>
                    <a:pt x="4092" y="3525"/>
                    <a:pt x="7800" y="3548"/>
                    <a:pt x="11499" y="3221"/>
                  </a:cubicBezTo>
                  <a:cubicBezTo>
                    <a:pt x="12697" y="3112"/>
                    <a:pt x="13889" y="3012"/>
                    <a:pt x="15063" y="2754"/>
                  </a:cubicBezTo>
                  <a:cubicBezTo>
                    <a:pt x="16396" y="2462"/>
                    <a:pt x="17771" y="2382"/>
                    <a:pt x="19089" y="2003"/>
                  </a:cubicBezTo>
                  <a:cubicBezTo>
                    <a:pt x="19688" y="1832"/>
                    <a:pt x="20298" y="1731"/>
                    <a:pt x="20912" y="1637"/>
                  </a:cubicBezTo>
                  <a:cubicBezTo>
                    <a:pt x="21479" y="1548"/>
                    <a:pt x="22046" y="1433"/>
                    <a:pt x="22588" y="1250"/>
                  </a:cubicBezTo>
                  <a:cubicBezTo>
                    <a:pt x="22582" y="1207"/>
                    <a:pt x="22579" y="1164"/>
                    <a:pt x="22574" y="1124"/>
                  </a:cubicBezTo>
                  <a:cubicBezTo>
                    <a:pt x="22018" y="1101"/>
                    <a:pt x="21462" y="1061"/>
                    <a:pt x="20906" y="1058"/>
                  </a:cubicBezTo>
                  <a:cubicBezTo>
                    <a:pt x="18089" y="1041"/>
                    <a:pt x="15278" y="995"/>
                    <a:pt x="12485" y="525"/>
                  </a:cubicBezTo>
                  <a:cubicBezTo>
                    <a:pt x="10659" y="218"/>
                    <a:pt x="8808" y="293"/>
                    <a:pt x="6969" y="198"/>
                  </a:cubicBezTo>
                  <a:cubicBezTo>
                    <a:pt x="6161" y="155"/>
                    <a:pt x="5358" y="49"/>
                    <a:pt x="4553" y="3"/>
                  </a:cubicBezTo>
                  <a:cubicBezTo>
                    <a:pt x="4513" y="1"/>
                    <a:pt x="4473" y="0"/>
                    <a:pt x="4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4056675" y="3433000"/>
              <a:ext cx="405900" cy="86050"/>
            </a:xfrm>
            <a:custGeom>
              <a:rect b="b" l="l" r="r" t="t"/>
              <a:pathLst>
                <a:path extrusionOk="0" h="3442" w="16236">
                  <a:moveTo>
                    <a:pt x="894" y="1"/>
                  </a:moveTo>
                  <a:cubicBezTo>
                    <a:pt x="611" y="1"/>
                    <a:pt x="316" y="12"/>
                    <a:pt x="1" y="32"/>
                  </a:cubicBezTo>
                  <a:cubicBezTo>
                    <a:pt x="571" y="731"/>
                    <a:pt x="777" y="1476"/>
                    <a:pt x="1147" y="2141"/>
                  </a:cubicBezTo>
                  <a:cubicBezTo>
                    <a:pt x="1282" y="2381"/>
                    <a:pt x="1433" y="2482"/>
                    <a:pt x="1720" y="2510"/>
                  </a:cubicBezTo>
                  <a:cubicBezTo>
                    <a:pt x="3431" y="2694"/>
                    <a:pt x="5150" y="2657"/>
                    <a:pt x="6863" y="2731"/>
                  </a:cubicBezTo>
                  <a:cubicBezTo>
                    <a:pt x="7628" y="2768"/>
                    <a:pt x="8391" y="2811"/>
                    <a:pt x="9147" y="2934"/>
                  </a:cubicBezTo>
                  <a:cubicBezTo>
                    <a:pt x="11278" y="3273"/>
                    <a:pt x="13431" y="3442"/>
                    <a:pt x="15587" y="3442"/>
                  </a:cubicBezTo>
                  <a:cubicBezTo>
                    <a:pt x="15622" y="3442"/>
                    <a:pt x="15658" y="3442"/>
                    <a:pt x="15694" y="3442"/>
                  </a:cubicBezTo>
                  <a:cubicBezTo>
                    <a:pt x="15838" y="3442"/>
                    <a:pt x="15984" y="3427"/>
                    <a:pt x="16236" y="3416"/>
                  </a:cubicBezTo>
                  <a:cubicBezTo>
                    <a:pt x="16064" y="3321"/>
                    <a:pt x="16012" y="3278"/>
                    <a:pt x="15958" y="3264"/>
                  </a:cubicBezTo>
                  <a:cubicBezTo>
                    <a:pt x="14001" y="2826"/>
                    <a:pt x="12052" y="2347"/>
                    <a:pt x="10084" y="1966"/>
                  </a:cubicBezTo>
                  <a:cubicBezTo>
                    <a:pt x="8419" y="1645"/>
                    <a:pt x="6746" y="1402"/>
                    <a:pt x="5133" y="849"/>
                  </a:cubicBezTo>
                  <a:cubicBezTo>
                    <a:pt x="4250" y="551"/>
                    <a:pt x="3339" y="356"/>
                    <a:pt x="2433" y="155"/>
                  </a:cubicBezTo>
                  <a:cubicBezTo>
                    <a:pt x="1937" y="44"/>
                    <a:pt x="1440" y="1"/>
                    <a:pt x="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4120425" y="3598175"/>
              <a:ext cx="271825" cy="93100"/>
            </a:xfrm>
            <a:custGeom>
              <a:rect b="b" l="l" r="r" t="t"/>
              <a:pathLst>
                <a:path extrusionOk="0" h="3724" w="10873">
                  <a:moveTo>
                    <a:pt x="10872" y="1"/>
                  </a:moveTo>
                  <a:cubicBezTo>
                    <a:pt x="7265" y="883"/>
                    <a:pt x="3651" y="978"/>
                    <a:pt x="1" y="1090"/>
                  </a:cubicBezTo>
                  <a:cubicBezTo>
                    <a:pt x="147" y="1946"/>
                    <a:pt x="425" y="2712"/>
                    <a:pt x="511" y="3514"/>
                  </a:cubicBezTo>
                  <a:cubicBezTo>
                    <a:pt x="528" y="3671"/>
                    <a:pt x="640" y="3703"/>
                    <a:pt x="775" y="3717"/>
                  </a:cubicBezTo>
                  <a:cubicBezTo>
                    <a:pt x="821" y="3721"/>
                    <a:pt x="866" y="3723"/>
                    <a:pt x="911" y="3723"/>
                  </a:cubicBezTo>
                  <a:cubicBezTo>
                    <a:pt x="1176" y="3723"/>
                    <a:pt x="1424" y="3654"/>
                    <a:pt x="1674" y="3551"/>
                  </a:cubicBezTo>
                  <a:cubicBezTo>
                    <a:pt x="2806" y="3087"/>
                    <a:pt x="3872" y="2488"/>
                    <a:pt x="5053" y="2141"/>
                  </a:cubicBezTo>
                  <a:cubicBezTo>
                    <a:pt x="6881" y="1606"/>
                    <a:pt x="8686" y="1012"/>
                    <a:pt x="10465" y="330"/>
                  </a:cubicBezTo>
                  <a:cubicBezTo>
                    <a:pt x="10591" y="282"/>
                    <a:pt x="10752" y="282"/>
                    <a:pt x="10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4229650" y="3741300"/>
              <a:ext cx="56075" cy="37525"/>
            </a:xfrm>
            <a:custGeom>
              <a:rect b="b" l="l" r="r" t="t"/>
              <a:pathLst>
                <a:path extrusionOk="0" h="1501" w="2243">
                  <a:moveTo>
                    <a:pt x="1652" y="9"/>
                  </a:moveTo>
                  <a:cubicBezTo>
                    <a:pt x="1096" y="90"/>
                    <a:pt x="575" y="333"/>
                    <a:pt x="156" y="712"/>
                  </a:cubicBezTo>
                  <a:cubicBezTo>
                    <a:pt x="45" y="812"/>
                    <a:pt x="10" y="955"/>
                    <a:pt x="7" y="1104"/>
                  </a:cubicBezTo>
                  <a:cubicBezTo>
                    <a:pt x="0" y="1333"/>
                    <a:pt x="123" y="1501"/>
                    <a:pt x="302" y="1501"/>
                  </a:cubicBezTo>
                  <a:cubicBezTo>
                    <a:pt x="342" y="1501"/>
                    <a:pt x="386" y="1492"/>
                    <a:pt x="431" y="1474"/>
                  </a:cubicBezTo>
                  <a:cubicBezTo>
                    <a:pt x="941" y="1256"/>
                    <a:pt x="1440" y="1010"/>
                    <a:pt x="1921" y="734"/>
                  </a:cubicBezTo>
                  <a:cubicBezTo>
                    <a:pt x="2102" y="637"/>
                    <a:pt x="2242" y="402"/>
                    <a:pt x="2185" y="213"/>
                  </a:cubicBezTo>
                  <a:cubicBezTo>
                    <a:pt x="2119" y="1"/>
                    <a:pt x="1844" y="47"/>
                    <a:pt x="1652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4228025" y="3949750"/>
              <a:ext cx="27475" cy="69300"/>
            </a:xfrm>
            <a:custGeom>
              <a:rect b="b" l="l" r="r" t="t"/>
              <a:pathLst>
                <a:path extrusionOk="0" h="2772" w="1099">
                  <a:moveTo>
                    <a:pt x="697" y="0"/>
                  </a:moveTo>
                  <a:cubicBezTo>
                    <a:pt x="690" y="0"/>
                    <a:pt x="682" y="1"/>
                    <a:pt x="674" y="1"/>
                  </a:cubicBezTo>
                  <a:cubicBezTo>
                    <a:pt x="476" y="13"/>
                    <a:pt x="428" y="193"/>
                    <a:pt x="382" y="351"/>
                  </a:cubicBezTo>
                  <a:cubicBezTo>
                    <a:pt x="367" y="411"/>
                    <a:pt x="356" y="471"/>
                    <a:pt x="350" y="534"/>
                  </a:cubicBezTo>
                  <a:cubicBezTo>
                    <a:pt x="256" y="1101"/>
                    <a:pt x="221" y="1680"/>
                    <a:pt x="55" y="2236"/>
                  </a:cubicBezTo>
                  <a:cubicBezTo>
                    <a:pt x="1" y="2417"/>
                    <a:pt x="9" y="2603"/>
                    <a:pt x="153" y="2772"/>
                  </a:cubicBezTo>
                  <a:cubicBezTo>
                    <a:pt x="485" y="2669"/>
                    <a:pt x="749" y="2483"/>
                    <a:pt x="863" y="2153"/>
                  </a:cubicBezTo>
                  <a:cubicBezTo>
                    <a:pt x="1070" y="1557"/>
                    <a:pt x="1098" y="944"/>
                    <a:pt x="981" y="328"/>
                  </a:cubicBezTo>
                  <a:cubicBezTo>
                    <a:pt x="948" y="165"/>
                    <a:pt x="883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4190200" y="3803075"/>
              <a:ext cx="63725" cy="89500"/>
            </a:xfrm>
            <a:custGeom>
              <a:rect b="b" l="l" r="r" t="t"/>
              <a:pathLst>
                <a:path extrusionOk="0" h="3580" w="2549">
                  <a:moveTo>
                    <a:pt x="486" y="1"/>
                  </a:moveTo>
                  <a:cubicBezTo>
                    <a:pt x="421" y="1"/>
                    <a:pt x="353" y="21"/>
                    <a:pt x="282" y="71"/>
                  </a:cubicBezTo>
                  <a:cubicBezTo>
                    <a:pt x="1" y="272"/>
                    <a:pt x="204" y="527"/>
                    <a:pt x="316" y="731"/>
                  </a:cubicBezTo>
                  <a:cubicBezTo>
                    <a:pt x="766" y="1541"/>
                    <a:pt x="1316" y="2295"/>
                    <a:pt x="1677" y="3155"/>
                  </a:cubicBezTo>
                  <a:cubicBezTo>
                    <a:pt x="1723" y="3246"/>
                    <a:pt x="1780" y="3335"/>
                    <a:pt x="1852" y="3410"/>
                  </a:cubicBezTo>
                  <a:cubicBezTo>
                    <a:pt x="1934" y="3507"/>
                    <a:pt x="2034" y="3579"/>
                    <a:pt x="2153" y="3579"/>
                  </a:cubicBezTo>
                  <a:cubicBezTo>
                    <a:pt x="2196" y="3579"/>
                    <a:pt x="2240" y="3570"/>
                    <a:pt x="2287" y="3550"/>
                  </a:cubicBezTo>
                  <a:cubicBezTo>
                    <a:pt x="2482" y="3467"/>
                    <a:pt x="2548" y="3301"/>
                    <a:pt x="2548" y="3083"/>
                  </a:cubicBezTo>
                  <a:cubicBezTo>
                    <a:pt x="2534" y="3006"/>
                    <a:pt x="2514" y="2934"/>
                    <a:pt x="2488" y="2862"/>
                  </a:cubicBezTo>
                  <a:cubicBezTo>
                    <a:pt x="2101" y="1925"/>
                    <a:pt x="1574" y="1054"/>
                    <a:pt x="918" y="281"/>
                  </a:cubicBezTo>
                  <a:cubicBezTo>
                    <a:pt x="803" y="147"/>
                    <a:pt x="657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4133400" y="3856425"/>
              <a:ext cx="49375" cy="64350"/>
            </a:xfrm>
            <a:custGeom>
              <a:rect b="b" l="l" r="r" t="t"/>
              <a:pathLst>
                <a:path extrusionOk="0" h="2574" w="1975">
                  <a:moveTo>
                    <a:pt x="1684" y="1"/>
                  </a:moveTo>
                  <a:cubicBezTo>
                    <a:pt x="1638" y="1"/>
                    <a:pt x="1588" y="13"/>
                    <a:pt x="1536" y="41"/>
                  </a:cubicBezTo>
                  <a:cubicBezTo>
                    <a:pt x="863" y="387"/>
                    <a:pt x="379" y="940"/>
                    <a:pt x="35" y="1608"/>
                  </a:cubicBezTo>
                  <a:cubicBezTo>
                    <a:pt x="1" y="1677"/>
                    <a:pt x="15" y="1771"/>
                    <a:pt x="6" y="1872"/>
                  </a:cubicBezTo>
                  <a:cubicBezTo>
                    <a:pt x="21" y="1978"/>
                    <a:pt x="18" y="2104"/>
                    <a:pt x="55" y="2218"/>
                  </a:cubicBezTo>
                  <a:cubicBezTo>
                    <a:pt x="112" y="2396"/>
                    <a:pt x="201" y="2574"/>
                    <a:pt x="428" y="2574"/>
                  </a:cubicBezTo>
                  <a:cubicBezTo>
                    <a:pt x="430" y="2574"/>
                    <a:pt x="432" y="2574"/>
                    <a:pt x="434" y="2574"/>
                  </a:cubicBezTo>
                  <a:cubicBezTo>
                    <a:pt x="617" y="2574"/>
                    <a:pt x="772" y="2449"/>
                    <a:pt x="794" y="2296"/>
                  </a:cubicBezTo>
                  <a:cubicBezTo>
                    <a:pt x="877" y="1754"/>
                    <a:pt x="1299" y="1465"/>
                    <a:pt x="1608" y="1087"/>
                  </a:cubicBezTo>
                  <a:cubicBezTo>
                    <a:pt x="1777" y="880"/>
                    <a:pt x="1946" y="668"/>
                    <a:pt x="1963" y="385"/>
                  </a:cubicBezTo>
                  <a:cubicBezTo>
                    <a:pt x="1975" y="165"/>
                    <a:pt x="1852" y="1"/>
                    <a:pt x="1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4104250" y="4067175"/>
              <a:ext cx="73800" cy="30625"/>
            </a:xfrm>
            <a:custGeom>
              <a:rect b="b" l="l" r="r" t="t"/>
              <a:pathLst>
                <a:path extrusionOk="0" h="1225" w="2952">
                  <a:moveTo>
                    <a:pt x="2407" y="0"/>
                  </a:moveTo>
                  <a:cubicBezTo>
                    <a:pt x="1917" y="58"/>
                    <a:pt x="1402" y="104"/>
                    <a:pt x="909" y="253"/>
                  </a:cubicBezTo>
                  <a:cubicBezTo>
                    <a:pt x="674" y="324"/>
                    <a:pt x="442" y="410"/>
                    <a:pt x="215" y="508"/>
                  </a:cubicBezTo>
                  <a:cubicBezTo>
                    <a:pt x="75" y="568"/>
                    <a:pt x="0" y="700"/>
                    <a:pt x="15" y="857"/>
                  </a:cubicBezTo>
                  <a:cubicBezTo>
                    <a:pt x="29" y="1018"/>
                    <a:pt x="129" y="1118"/>
                    <a:pt x="281" y="1161"/>
                  </a:cubicBezTo>
                  <a:cubicBezTo>
                    <a:pt x="379" y="1190"/>
                    <a:pt x="486" y="1224"/>
                    <a:pt x="590" y="1224"/>
                  </a:cubicBezTo>
                  <a:cubicBezTo>
                    <a:pt x="608" y="1224"/>
                    <a:pt x="625" y="1223"/>
                    <a:pt x="642" y="1221"/>
                  </a:cubicBezTo>
                  <a:cubicBezTo>
                    <a:pt x="1336" y="1147"/>
                    <a:pt x="2012" y="935"/>
                    <a:pt x="2622" y="594"/>
                  </a:cubicBezTo>
                  <a:cubicBezTo>
                    <a:pt x="2786" y="505"/>
                    <a:pt x="2952" y="344"/>
                    <a:pt x="2900" y="149"/>
                  </a:cubicBezTo>
                  <a:cubicBezTo>
                    <a:pt x="2868" y="27"/>
                    <a:pt x="2789" y="4"/>
                    <a:pt x="2695" y="4"/>
                  </a:cubicBezTo>
                  <a:cubicBezTo>
                    <a:pt x="2637" y="4"/>
                    <a:pt x="2573" y="13"/>
                    <a:pt x="2512" y="13"/>
                  </a:cubicBezTo>
                  <a:cubicBezTo>
                    <a:pt x="2476" y="13"/>
                    <a:pt x="2440" y="1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4048150" y="3756850"/>
              <a:ext cx="123025" cy="41125"/>
            </a:xfrm>
            <a:custGeom>
              <a:rect b="b" l="l" r="r" t="t"/>
              <a:pathLst>
                <a:path extrusionOk="0" h="1645" w="4921">
                  <a:moveTo>
                    <a:pt x="3663" y="1"/>
                  </a:moveTo>
                  <a:cubicBezTo>
                    <a:pt x="3233" y="49"/>
                    <a:pt x="2700" y="110"/>
                    <a:pt x="2164" y="153"/>
                  </a:cubicBezTo>
                  <a:cubicBezTo>
                    <a:pt x="1462" y="207"/>
                    <a:pt x="869" y="557"/>
                    <a:pt x="319" y="975"/>
                  </a:cubicBezTo>
                  <a:cubicBezTo>
                    <a:pt x="150" y="1107"/>
                    <a:pt x="1" y="1293"/>
                    <a:pt x="93" y="1508"/>
                  </a:cubicBezTo>
                  <a:cubicBezTo>
                    <a:pt x="138" y="1612"/>
                    <a:pt x="208" y="1645"/>
                    <a:pt x="285" y="1645"/>
                  </a:cubicBezTo>
                  <a:cubicBezTo>
                    <a:pt x="383" y="1645"/>
                    <a:pt x="493" y="1592"/>
                    <a:pt x="580" y="1568"/>
                  </a:cubicBezTo>
                  <a:cubicBezTo>
                    <a:pt x="1497" y="1313"/>
                    <a:pt x="2408" y="1058"/>
                    <a:pt x="3370" y="1029"/>
                  </a:cubicBezTo>
                  <a:cubicBezTo>
                    <a:pt x="3574" y="1026"/>
                    <a:pt x="3780" y="986"/>
                    <a:pt x="3984" y="958"/>
                  </a:cubicBezTo>
                  <a:cubicBezTo>
                    <a:pt x="4210" y="929"/>
                    <a:pt x="4434" y="883"/>
                    <a:pt x="4634" y="769"/>
                  </a:cubicBezTo>
                  <a:cubicBezTo>
                    <a:pt x="4752" y="697"/>
                    <a:pt x="4921" y="648"/>
                    <a:pt x="4906" y="468"/>
                  </a:cubicBezTo>
                  <a:cubicBezTo>
                    <a:pt x="4901" y="330"/>
                    <a:pt x="4763" y="279"/>
                    <a:pt x="4660" y="213"/>
                  </a:cubicBezTo>
                  <a:cubicBezTo>
                    <a:pt x="4385" y="55"/>
                    <a:pt x="4078" y="4"/>
                    <a:pt x="3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4087125" y="3970325"/>
              <a:ext cx="19800" cy="59525"/>
            </a:xfrm>
            <a:custGeom>
              <a:rect b="b" l="l" r="r" t="t"/>
              <a:pathLst>
                <a:path extrusionOk="0" h="2381" w="792">
                  <a:moveTo>
                    <a:pt x="588" y="0"/>
                  </a:moveTo>
                  <a:cubicBezTo>
                    <a:pt x="207" y="32"/>
                    <a:pt x="29" y="238"/>
                    <a:pt x="15" y="565"/>
                  </a:cubicBezTo>
                  <a:cubicBezTo>
                    <a:pt x="1" y="975"/>
                    <a:pt x="6" y="1390"/>
                    <a:pt x="18" y="1800"/>
                  </a:cubicBezTo>
                  <a:cubicBezTo>
                    <a:pt x="23" y="2041"/>
                    <a:pt x="135" y="2241"/>
                    <a:pt x="364" y="2341"/>
                  </a:cubicBezTo>
                  <a:cubicBezTo>
                    <a:pt x="415" y="2364"/>
                    <a:pt x="468" y="2380"/>
                    <a:pt x="516" y="2380"/>
                  </a:cubicBezTo>
                  <a:cubicBezTo>
                    <a:pt x="596" y="2380"/>
                    <a:pt x="660" y="2334"/>
                    <a:pt x="665" y="2190"/>
                  </a:cubicBezTo>
                  <a:cubicBezTo>
                    <a:pt x="694" y="1473"/>
                    <a:pt x="791" y="751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3968150" y="3854200"/>
              <a:ext cx="43150" cy="72200"/>
            </a:xfrm>
            <a:custGeom>
              <a:rect b="b" l="l" r="r" t="t"/>
              <a:pathLst>
                <a:path extrusionOk="0" h="2888" w="1726">
                  <a:moveTo>
                    <a:pt x="1588" y="1"/>
                  </a:moveTo>
                  <a:cubicBezTo>
                    <a:pt x="633" y="611"/>
                    <a:pt x="129" y="1433"/>
                    <a:pt x="6" y="2496"/>
                  </a:cubicBezTo>
                  <a:cubicBezTo>
                    <a:pt x="0" y="2580"/>
                    <a:pt x="12" y="2660"/>
                    <a:pt x="40" y="2737"/>
                  </a:cubicBezTo>
                  <a:cubicBezTo>
                    <a:pt x="69" y="2827"/>
                    <a:pt x="114" y="2888"/>
                    <a:pt x="175" y="2888"/>
                  </a:cubicBezTo>
                  <a:cubicBezTo>
                    <a:pt x="211" y="2888"/>
                    <a:pt x="253" y="2866"/>
                    <a:pt x="301" y="2817"/>
                  </a:cubicBezTo>
                  <a:cubicBezTo>
                    <a:pt x="883" y="2219"/>
                    <a:pt x="1244" y="1479"/>
                    <a:pt x="1619" y="754"/>
                  </a:cubicBezTo>
                  <a:cubicBezTo>
                    <a:pt x="1725" y="551"/>
                    <a:pt x="1714" y="310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3885050" y="4050925"/>
              <a:ext cx="48025" cy="68400"/>
            </a:xfrm>
            <a:custGeom>
              <a:rect b="b" l="l" r="r" t="t"/>
              <a:pathLst>
                <a:path extrusionOk="0" h="2736" w="1921">
                  <a:moveTo>
                    <a:pt x="1680" y="0"/>
                  </a:moveTo>
                  <a:lnTo>
                    <a:pt x="1680" y="0"/>
                  </a:lnTo>
                  <a:cubicBezTo>
                    <a:pt x="935" y="544"/>
                    <a:pt x="445" y="1238"/>
                    <a:pt x="101" y="2043"/>
                  </a:cubicBezTo>
                  <a:cubicBezTo>
                    <a:pt x="0" y="2269"/>
                    <a:pt x="66" y="2490"/>
                    <a:pt x="273" y="2648"/>
                  </a:cubicBezTo>
                  <a:cubicBezTo>
                    <a:pt x="345" y="2704"/>
                    <a:pt x="425" y="2736"/>
                    <a:pt x="496" y="2736"/>
                  </a:cubicBezTo>
                  <a:cubicBezTo>
                    <a:pt x="581" y="2736"/>
                    <a:pt x="654" y="2691"/>
                    <a:pt x="688" y="2590"/>
                  </a:cubicBezTo>
                  <a:cubicBezTo>
                    <a:pt x="883" y="1983"/>
                    <a:pt x="1353" y="1553"/>
                    <a:pt x="1657" y="1020"/>
                  </a:cubicBezTo>
                  <a:cubicBezTo>
                    <a:pt x="1828" y="725"/>
                    <a:pt x="1920" y="415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3807050" y="4181350"/>
              <a:ext cx="46925" cy="49975"/>
            </a:xfrm>
            <a:custGeom>
              <a:rect b="b" l="l" r="r" t="t"/>
              <a:pathLst>
                <a:path extrusionOk="0" h="1999" w="1877">
                  <a:moveTo>
                    <a:pt x="1453" y="1"/>
                  </a:moveTo>
                  <a:cubicBezTo>
                    <a:pt x="1235" y="1"/>
                    <a:pt x="1049" y="84"/>
                    <a:pt x="920" y="256"/>
                  </a:cubicBezTo>
                  <a:cubicBezTo>
                    <a:pt x="653" y="623"/>
                    <a:pt x="398" y="992"/>
                    <a:pt x="149" y="1368"/>
                  </a:cubicBezTo>
                  <a:cubicBezTo>
                    <a:pt x="26" y="1554"/>
                    <a:pt x="0" y="1760"/>
                    <a:pt x="203" y="1912"/>
                  </a:cubicBezTo>
                  <a:cubicBezTo>
                    <a:pt x="285" y="1972"/>
                    <a:pt x="366" y="1999"/>
                    <a:pt x="442" y="1999"/>
                  </a:cubicBezTo>
                  <a:cubicBezTo>
                    <a:pt x="559" y="1999"/>
                    <a:pt x="668" y="1937"/>
                    <a:pt x="759" y="1840"/>
                  </a:cubicBezTo>
                  <a:cubicBezTo>
                    <a:pt x="1146" y="1413"/>
                    <a:pt x="1487" y="949"/>
                    <a:pt x="1739" y="434"/>
                  </a:cubicBezTo>
                  <a:cubicBezTo>
                    <a:pt x="1877" y="156"/>
                    <a:pt x="1754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44"/>
          <p:cNvGrpSpPr/>
          <p:nvPr/>
        </p:nvGrpSpPr>
        <p:grpSpPr>
          <a:xfrm rot="649731">
            <a:off x="7941250" y="3733309"/>
            <a:ext cx="613743" cy="841673"/>
            <a:chOff x="2233250" y="1888675"/>
            <a:chExt cx="481250" cy="659975"/>
          </a:xfrm>
        </p:grpSpPr>
        <p:sp>
          <p:nvSpPr>
            <p:cNvPr id="440" name="Google Shape;440;p44"/>
            <p:cNvSpPr/>
            <p:nvPr/>
          </p:nvSpPr>
          <p:spPr>
            <a:xfrm>
              <a:off x="2260025" y="1911050"/>
              <a:ext cx="413925" cy="481125"/>
            </a:xfrm>
            <a:custGeom>
              <a:rect b="b" l="l" r="r" t="t"/>
              <a:pathLst>
                <a:path extrusionOk="0" h="19245" w="16557">
                  <a:moveTo>
                    <a:pt x="7225" y="1"/>
                  </a:moveTo>
                  <a:cubicBezTo>
                    <a:pt x="4767" y="1"/>
                    <a:pt x="2207" y="979"/>
                    <a:pt x="1138" y="3144"/>
                  </a:cubicBezTo>
                  <a:cubicBezTo>
                    <a:pt x="1" y="5459"/>
                    <a:pt x="287" y="9700"/>
                    <a:pt x="2528" y="11348"/>
                  </a:cubicBezTo>
                  <a:cubicBezTo>
                    <a:pt x="3201" y="10408"/>
                    <a:pt x="3969" y="9442"/>
                    <a:pt x="4774" y="8631"/>
                  </a:cubicBezTo>
                  <a:cubicBezTo>
                    <a:pt x="4795" y="8611"/>
                    <a:pt x="4815" y="8605"/>
                    <a:pt x="4829" y="8591"/>
                  </a:cubicBezTo>
                  <a:cubicBezTo>
                    <a:pt x="3479" y="7806"/>
                    <a:pt x="3888" y="3859"/>
                    <a:pt x="6240" y="3859"/>
                  </a:cubicBezTo>
                  <a:cubicBezTo>
                    <a:pt x="6480" y="3859"/>
                    <a:pt x="6740" y="3900"/>
                    <a:pt x="7021" y="3989"/>
                  </a:cubicBezTo>
                  <a:cubicBezTo>
                    <a:pt x="10643" y="5141"/>
                    <a:pt x="10118" y="10224"/>
                    <a:pt x="7127" y="11714"/>
                  </a:cubicBezTo>
                  <a:cubicBezTo>
                    <a:pt x="7068" y="11744"/>
                    <a:pt x="7005" y="11759"/>
                    <a:pt x="6941" y="11759"/>
                  </a:cubicBezTo>
                  <a:cubicBezTo>
                    <a:pt x="6930" y="11759"/>
                    <a:pt x="6920" y="11758"/>
                    <a:pt x="6909" y="11757"/>
                  </a:cubicBezTo>
                  <a:lnTo>
                    <a:pt x="6909" y="11757"/>
                  </a:lnTo>
                  <a:cubicBezTo>
                    <a:pt x="7012" y="14290"/>
                    <a:pt x="7201" y="16726"/>
                    <a:pt x="7542" y="19245"/>
                  </a:cubicBezTo>
                  <a:cubicBezTo>
                    <a:pt x="8010" y="19196"/>
                    <a:pt x="8533" y="19129"/>
                    <a:pt x="9030" y="19129"/>
                  </a:cubicBezTo>
                  <a:cubicBezTo>
                    <a:pt x="9238" y="19129"/>
                    <a:pt x="9441" y="19141"/>
                    <a:pt x="9634" y="19170"/>
                  </a:cubicBezTo>
                  <a:cubicBezTo>
                    <a:pt x="9663" y="17620"/>
                    <a:pt x="9600" y="16061"/>
                    <a:pt x="9743" y="14520"/>
                  </a:cubicBezTo>
                  <a:cubicBezTo>
                    <a:pt x="9479" y="14322"/>
                    <a:pt x="9465" y="13823"/>
                    <a:pt x="9875" y="13717"/>
                  </a:cubicBezTo>
                  <a:cubicBezTo>
                    <a:pt x="16557" y="11921"/>
                    <a:pt x="16333" y="2872"/>
                    <a:pt x="10193" y="519"/>
                  </a:cubicBezTo>
                  <a:cubicBezTo>
                    <a:pt x="9305" y="179"/>
                    <a:pt x="8274" y="1"/>
                    <a:pt x="7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2423500" y="2439225"/>
              <a:ext cx="104600" cy="109425"/>
            </a:xfrm>
            <a:custGeom>
              <a:rect b="b" l="l" r="r" t="t"/>
              <a:pathLst>
                <a:path extrusionOk="0" h="4377" w="4184">
                  <a:moveTo>
                    <a:pt x="3313" y="868"/>
                  </a:moveTo>
                  <a:lnTo>
                    <a:pt x="3313" y="3427"/>
                  </a:lnTo>
                  <a:cubicBezTo>
                    <a:pt x="2980" y="3436"/>
                    <a:pt x="2654" y="3444"/>
                    <a:pt x="2327" y="3461"/>
                  </a:cubicBezTo>
                  <a:cubicBezTo>
                    <a:pt x="2158" y="3465"/>
                    <a:pt x="1762" y="3534"/>
                    <a:pt x="1433" y="3534"/>
                  </a:cubicBezTo>
                  <a:cubicBezTo>
                    <a:pt x="1221" y="3534"/>
                    <a:pt x="1037" y="3506"/>
                    <a:pt x="958" y="3413"/>
                  </a:cubicBezTo>
                  <a:cubicBezTo>
                    <a:pt x="829" y="3258"/>
                    <a:pt x="963" y="2427"/>
                    <a:pt x="966" y="2224"/>
                  </a:cubicBezTo>
                  <a:cubicBezTo>
                    <a:pt x="972" y="1800"/>
                    <a:pt x="978" y="1378"/>
                    <a:pt x="980" y="954"/>
                  </a:cubicBezTo>
                  <a:cubicBezTo>
                    <a:pt x="1760" y="949"/>
                    <a:pt x="2539" y="908"/>
                    <a:pt x="3313" y="868"/>
                  </a:cubicBezTo>
                  <a:close/>
                  <a:moveTo>
                    <a:pt x="3780" y="0"/>
                  </a:moveTo>
                  <a:cubicBezTo>
                    <a:pt x="3767" y="0"/>
                    <a:pt x="3753" y="1"/>
                    <a:pt x="3740" y="3"/>
                  </a:cubicBezTo>
                  <a:cubicBezTo>
                    <a:pt x="2789" y="126"/>
                    <a:pt x="1829" y="241"/>
                    <a:pt x="883" y="410"/>
                  </a:cubicBezTo>
                  <a:cubicBezTo>
                    <a:pt x="800" y="319"/>
                    <a:pt x="678" y="273"/>
                    <a:pt x="556" y="273"/>
                  </a:cubicBezTo>
                  <a:cubicBezTo>
                    <a:pt x="367" y="273"/>
                    <a:pt x="178" y="383"/>
                    <a:pt x="132" y="602"/>
                  </a:cubicBezTo>
                  <a:cubicBezTo>
                    <a:pt x="84" y="662"/>
                    <a:pt x="75" y="745"/>
                    <a:pt x="107" y="814"/>
                  </a:cubicBezTo>
                  <a:cubicBezTo>
                    <a:pt x="101" y="1453"/>
                    <a:pt x="92" y="2098"/>
                    <a:pt x="84" y="2734"/>
                  </a:cubicBezTo>
                  <a:cubicBezTo>
                    <a:pt x="75" y="3186"/>
                    <a:pt x="1" y="3734"/>
                    <a:pt x="333" y="4092"/>
                  </a:cubicBezTo>
                  <a:cubicBezTo>
                    <a:pt x="555" y="4332"/>
                    <a:pt x="855" y="4377"/>
                    <a:pt x="1160" y="4377"/>
                  </a:cubicBezTo>
                  <a:cubicBezTo>
                    <a:pt x="1291" y="4377"/>
                    <a:pt x="1423" y="4368"/>
                    <a:pt x="1551" y="4364"/>
                  </a:cubicBezTo>
                  <a:lnTo>
                    <a:pt x="3748" y="4290"/>
                  </a:lnTo>
                  <a:cubicBezTo>
                    <a:pt x="3981" y="4278"/>
                    <a:pt x="4184" y="4095"/>
                    <a:pt x="4184" y="3854"/>
                  </a:cubicBezTo>
                  <a:lnTo>
                    <a:pt x="4158" y="424"/>
                  </a:lnTo>
                  <a:cubicBezTo>
                    <a:pt x="4158" y="227"/>
                    <a:pt x="3988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2233250" y="1888675"/>
              <a:ext cx="481250" cy="527925"/>
            </a:xfrm>
            <a:custGeom>
              <a:rect b="b" l="l" r="r" t="t"/>
              <a:pathLst>
                <a:path extrusionOk="0" h="21117" w="19250">
                  <a:moveTo>
                    <a:pt x="8296" y="896"/>
                  </a:moveTo>
                  <a:cubicBezTo>
                    <a:pt x="9345" y="896"/>
                    <a:pt x="10376" y="1074"/>
                    <a:pt x="11264" y="1414"/>
                  </a:cubicBezTo>
                  <a:cubicBezTo>
                    <a:pt x="17404" y="3767"/>
                    <a:pt x="17628" y="12816"/>
                    <a:pt x="10946" y="14612"/>
                  </a:cubicBezTo>
                  <a:cubicBezTo>
                    <a:pt x="10536" y="14721"/>
                    <a:pt x="10550" y="15217"/>
                    <a:pt x="10811" y="15412"/>
                  </a:cubicBezTo>
                  <a:cubicBezTo>
                    <a:pt x="10668" y="16956"/>
                    <a:pt x="10734" y="18515"/>
                    <a:pt x="10705" y="20062"/>
                  </a:cubicBezTo>
                  <a:cubicBezTo>
                    <a:pt x="10512" y="20034"/>
                    <a:pt x="10309" y="20022"/>
                    <a:pt x="10102" y="20022"/>
                  </a:cubicBezTo>
                  <a:cubicBezTo>
                    <a:pt x="9603" y="20022"/>
                    <a:pt x="9080" y="20088"/>
                    <a:pt x="8611" y="20137"/>
                  </a:cubicBezTo>
                  <a:cubicBezTo>
                    <a:pt x="8270" y="17618"/>
                    <a:pt x="8083" y="15185"/>
                    <a:pt x="7977" y="12652"/>
                  </a:cubicBezTo>
                  <a:lnTo>
                    <a:pt x="7977" y="12652"/>
                  </a:lnTo>
                  <a:cubicBezTo>
                    <a:pt x="7987" y="12653"/>
                    <a:pt x="7997" y="12653"/>
                    <a:pt x="8007" y="12653"/>
                  </a:cubicBezTo>
                  <a:cubicBezTo>
                    <a:pt x="8073" y="12653"/>
                    <a:pt x="8138" y="12637"/>
                    <a:pt x="8195" y="12607"/>
                  </a:cubicBezTo>
                  <a:cubicBezTo>
                    <a:pt x="11189" y="11117"/>
                    <a:pt x="11714" y="6036"/>
                    <a:pt x="8092" y="4882"/>
                  </a:cubicBezTo>
                  <a:cubicBezTo>
                    <a:pt x="7811" y="4792"/>
                    <a:pt x="7551" y="4751"/>
                    <a:pt x="7311" y="4751"/>
                  </a:cubicBezTo>
                  <a:cubicBezTo>
                    <a:pt x="4958" y="4751"/>
                    <a:pt x="4548" y="8698"/>
                    <a:pt x="5900" y="9483"/>
                  </a:cubicBezTo>
                  <a:cubicBezTo>
                    <a:pt x="5886" y="9500"/>
                    <a:pt x="5866" y="9503"/>
                    <a:pt x="5845" y="9523"/>
                  </a:cubicBezTo>
                  <a:cubicBezTo>
                    <a:pt x="5040" y="10334"/>
                    <a:pt x="4272" y="11300"/>
                    <a:pt x="3599" y="12240"/>
                  </a:cubicBezTo>
                  <a:cubicBezTo>
                    <a:pt x="1358" y="10592"/>
                    <a:pt x="1072" y="6354"/>
                    <a:pt x="2209" y="4039"/>
                  </a:cubicBezTo>
                  <a:cubicBezTo>
                    <a:pt x="3278" y="1874"/>
                    <a:pt x="5838" y="896"/>
                    <a:pt x="8296" y="896"/>
                  </a:cubicBezTo>
                  <a:close/>
                  <a:moveTo>
                    <a:pt x="8396" y="0"/>
                  </a:moveTo>
                  <a:cubicBezTo>
                    <a:pt x="5484" y="0"/>
                    <a:pt x="2235" y="1219"/>
                    <a:pt x="1118" y="3913"/>
                  </a:cubicBezTo>
                  <a:cubicBezTo>
                    <a:pt x="0" y="6615"/>
                    <a:pt x="559" y="11297"/>
                    <a:pt x="3292" y="12830"/>
                  </a:cubicBezTo>
                  <a:cubicBezTo>
                    <a:pt x="3342" y="12863"/>
                    <a:pt x="3398" y="12879"/>
                    <a:pt x="3454" y="12879"/>
                  </a:cubicBezTo>
                  <a:cubicBezTo>
                    <a:pt x="3536" y="12879"/>
                    <a:pt x="3616" y="12846"/>
                    <a:pt x="3674" y="12781"/>
                  </a:cubicBezTo>
                  <a:cubicBezTo>
                    <a:pt x="3680" y="12782"/>
                    <a:pt x="3686" y="12782"/>
                    <a:pt x="3693" y="12782"/>
                  </a:cubicBezTo>
                  <a:cubicBezTo>
                    <a:pt x="3749" y="12782"/>
                    <a:pt x="3804" y="12760"/>
                    <a:pt x="3845" y="12721"/>
                  </a:cubicBezTo>
                  <a:cubicBezTo>
                    <a:pt x="4737" y="11925"/>
                    <a:pt x="5656" y="11019"/>
                    <a:pt x="6404" y="10085"/>
                  </a:cubicBezTo>
                  <a:cubicBezTo>
                    <a:pt x="6519" y="9950"/>
                    <a:pt x="6533" y="9758"/>
                    <a:pt x="6444" y="9609"/>
                  </a:cubicBezTo>
                  <a:cubicBezTo>
                    <a:pt x="6573" y="9578"/>
                    <a:pt x="6651" y="9406"/>
                    <a:pt x="6536" y="9311"/>
                  </a:cubicBezTo>
                  <a:cubicBezTo>
                    <a:pt x="5934" y="8798"/>
                    <a:pt x="5969" y="7773"/>
                    <a:pt x="6052" y="7051"/>
                  </a:cubicBezTo>
                  <a:cubicBezTo>
                    <a:pt x="6055" y="6758"/>
                    <a:pt x="6126" y="6469"/>
                    <a:pt x="6255" y="6205"/>
                  </a:cubicBezTo>
                  <a:cubicBezTo>
                    <a:pt x="6725" y="6022"/>
                    <a:pt x="7201" y="5839"/>
                    <a:pt x="7671" y="5655"/>
                  </a:cubicBezTo>
                  <a:cubicBezTo>
                    <a:pt x="8258" y="5675"/>
                    <a:pt x="8966" y="6432"/>
                    <a:pt x="9252" y="6873"/>
                  </a:cubicBezTo>
                  <a:cubicBezTo>
                    <a:pt x="10447" y="8715"/>
                    <a:pt x="9585" y="10887"/>
                    <a:pt x="7739" y="11830"/>
                  </a:cubicBezTo>
                  <a:cubicBezTo>
                    <a:pt x="7631" y="11882"/>
                    <a:pt x="7550" y="11982"/>
                    <a:pt x="7522" y="12099"/>
                  </a:cubicBezTo>
                  <a:cubicBezTo>
                    <a:pt x="7473" y="12134"/>
                    <a:pt x="7439" y="12185"/>
                    <a:pt x="7427" y="12245"/>
                  </a:cubicBezTo>
                  <a:cubicBezTo>
                    <a:pt x="6943" y="14939"/>
                    <a:pt x="7121" y="17988"/>
                    <a:pt x="7888" y="20612"/>
                  </a:cubicBezTo>
                  <a:cubicBezTo>
                    <a:pt x="7948" y="20812"/>
                    <a:pt x="8088" y="20896"/>
                    <a:pt x="8232" y="20896"/>
                  </a:cubicBezTo>
                  <a:cubicBezTo>
                    <a:pt x="8317" y="20896"/>
                    <a:pt x="8404" y="20866"/>
                    <a:pt x="8476" y="20813"/>
                  </a:cubicBezTo>
                  <a:cubicBezTo>
                    <a:pt x="8977" y="20862"/>
                    <a:pt x="9548" y="20938"/>
                    <a:pt x="10091" y="20938"/>
                  </a:cubicBezTo>
                  <a:cubicBezTo>
                    <a:pt x="10306" y="20938"/>
                    <a:pt x="10517" y="20926"/>
                    <a:pt x="10717" y="20896"/>
                  </a:cubicBezTo>
                  <a:cubicBezTo>
                    <a:pt x="10774" y="21043"/>
                    <a:pt x="10922" y="21116"/>
                    <a:pt x="11073" y="21116"/>
                  </a:cubicBezTo>
                  <a:cubicBezTo>
                    <a:pt x="11274" y="21116"/>
                    <a:pt x="11481" y="20987"/>
                    <a:pt x="11496" y="20727"/>
                  </a:cubicBezTo>
                  <a:cubicBezTo>
                    <a:pt x="11596" y="18991"/>
                    <a:pt x="11654" y="17174"/>
                    <a:pt x="11244" y="15472"/>
                  </a:cubicBezTo>
                  <a:cubicBezTo>
                    <a:pt x="19250" y="13306"/>
                    <a:pt x="18235" y="2013"/>
                    <a:pt x="10493" y="228"/>
                  </a:cubicBezTo>
                  <a:cubicBezTo>
                    <a:pt x="9842" y="78"/>
                    <a:pt x="9130" y="0"/>
                    <a:pt x="839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2444200" y="2460925"/>
              <a:ext cx="62125" cy="66675"/>
            </a:xfrm>
            <a:custGeom>
              <a:rect b="b" l="l" r="r" t="t"/>
              <a:pathLst>
                <a:path extrusionOk="0" h="2667" w="2485">
                  <a:moveTo>
                    <a:pt x="2485" y="0"/>
                  </a:moveTo>
                  <a:cubicBezTo>
                    <a:pt x="1711" y="40"/>
                    <a:pt x="932" y="78"/>
                    <a:pt x="152" y="86"/>
                  </a:cubicBezTo>
                  <a:cubicBezTo>
                    <a:pt x="150" y="510"/>
                    <a:pt x="144" y="932"/>
                    <a:pt x="138" y="1356"/>
                  </a:cubicBezTo>
                  <a:cubicBezTo>
                    <a:pt x="135" y="1559"/>
                    <a:pt x="1" y="2390"/>
                    <a:pt x="130" y="2545"/>
                  </a:cubicBezTo>
                  <a:cubicBezTo>
                    <a:pt x="209" y="2638"/>
                    <a:pt x="393" y="2666"/>
                    <a:pt x="605" y="2666"/>
                  </a:cubicBezTo>
                  <a:cubicBezTo>
                    <a:pt x="934" y="2666"/>
                    <a:pt x="1330" y="2597"/>
                    <a:pt x="1499" y="2593"/>
                  </a:cubicBezTo>
                  <a:cubicBezTo>
                    <a:pt x="1826" y="2576"/>
                    <a:pt x="2152" y="2568"/>
                    <a:pt x="2485" y="2559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" name="Google Shape;444;p44"/>
          <p:cNvSpPr/>
          <p:nvPr/>
        </p:nvSpPr>
        <p:spPr>
          <a:xfrm>
            <a:off x="5256960" y="733282"/>
            <a:ext cx="589776" cy="566992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4"/>
          <p:cNvSpPr/>
          <p:nvPr/>
        </p:nvSpPr>
        <p:spPr>
          <a:xfrm rot="-1177723">
            <a:off x="4632546" y="389444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4"/>
          <p:cNvSpPr/>
          <p:nvPr/>
        </p:nvSpPr>
        <p:spPr>
          <a:xfrm>
            <a:off x="3048075" y="4822800"/>
            <a:ext cx="1551855" cy="117673"/>
          </a:xfrm>
          <a:custGeom>
            <a:rect b="b" l="l" r="r" t="t"/>
            <a:pathLst>
              <a:path extrusionOk="0" fill="none" h="1727" w="1786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"/>
          <p:cNvSpPr/>
          <p:nvPr/>
        </p:nvSpPr>
        <p:spPr>
          <a:xfrm>
            <a:off x="114299" y="4390850"/>
            <a:ext cx="9144007" cy="411877"/>
          </a:xfrm>
          <a:custGeom>
            <a:rect b="b" l="l" r="r" t="t"/>
            <a:pathLst>
              <a:path extrusionOk="0" fill="none" h="1727" w="1786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5"/>
          <p:cNvSpPr/>
          <p:nvPr/>
        </p:nvSpPr>
        <p:spPr>
          <a:xfrm>
            <a:off x="181073" y="-150901"/>
            <a:ext cx="1213505" cy="1213505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3" name="Google Shape;453;p45"/>
          <p:cNvGrpSpPr/>
          <p:nvPr/>
        </p:nvGrpSpPr>
        <p:grpSpPr>
          <a:xfrm>
            <a:off x="7793584" y="150731"/>
            <a:ext cx="1082499" cy="998535"/>
            <a:chOff x="712875" y="2205450"/>
            <a:chExt cx="233675" cy="215550"/>
          </a:xfrm>
        </p:grpSpPr>
        <p:sp>
          <p:nvSpPr>
            <p:cNvPr id="454" name="Google Shape;454;p45"/>
            <p:cNvSpPr/>
            <p:nvPr/>
          </p:nvSpPr>
          <p:spPr>
            <a:xfrm>
              <a:off x="727450" y="2222125"/>
              <a:ext cx="203325" cy="183675"/>
            </a:xfrm>
            <a:custGeom>
              <a:rect b="b" l="l" r="r" t="t"/>
              <a:pathLst>
                <a:path extrusionOk="0" h="7347" w="8133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5"/>
            <p:cNvSpPr/>
            <p:nvPr/>
          </p:nvSpPr>
          <p:spPr>
            <a:xfrm>
              <a:off x="712875" y="2205450"/>
              <a:ext cx="233675" cy="215550"/>
            </a:xfrm>
            <a:custGeom>
              <a:rect b="b" l="l" r="r" t="t"/>
              <a:pathLst>
                <a:path extrusionOk="0" h="8622" w="9347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5"/>
            <p:cNvSpPr/>
            <p:nvPr/>
          </p:nvSpPr>
          <p:spPr>
            <a:xfrm>
              <a:off x="864975" y="2282550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5"/>
            <p:cNvSpPr/>
            <p:nvPr/>
          </p:nvSpPr>
          <p:spPr>
            <a:xfrm>
              <a:off x="814075" y="2280175"/>
              <a:ext cx="35450" cy="30375"/>
            </a:xfrm>
            <a:custGeom>
              <a:rect b="b" l="l" r="r" t="t"/>
              <a:pathLst>
                <a:path extrusionOk="0" h="1215" w="1418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759300" y="2281375"/>
              <a:ext cx="29800" cy="31575"/>
            </a:xfrm>
            <a:custGeom>
              <a:rect b="b" l="l" r="r" t="t"/>
              <a:pathLst>
                <a:path extrusionOk="0" h="1263" w="1192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59" name="Google Shape;459;p45"/>
          <p:cNvPicPr preferRelativeResize="0"/>
          <p:nvPr/>
        </p:nvPicPr>
        <p:blipFill rotWithShape="1">
          <a:blip r:embed="rId3">
            <a:alphaModFix/>
          </a:blip>
          <a:srcRect b="31730" l="0" r="0" t="26047"/>
          <a:stretch/>
        </p:blipFill>
        <p:spPr>
          <a:xfrm>
            <a:off x="528900" y="1377049"/>
            <a:ext cx="8198502" cy="2673924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5"/>
          <p:cNvSpPr/>
          <p:nvPr/>
        </p:nvSpPr>
        <p:spPr>
          <a:xfrm>
            <a:off x="-374027" y="4583474"/>
            <a:ext cx="1213505" cy="1213505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1" name="Google Shape;461;p45"/>
          <p:cNvGrpSpPr/>
          <p:nvPr/>
        </p:nvGrpSpPr>
        <p:grpSpPr>
          <a:xfrm rot="400825">
            <a:off x="8152881" y="2623587"/>
            <a:ext cx="790833" cy="1083268"/>
            <a:chOff x="1731150" y="1748550"/>
            <a:chExt cx="228625" cy="313175"/>
          </a:xfrm>
        </p:grpSpPr>
        <p:sp>
          <p:nvSpPr>
            <p:cNvPr id="462" name="Google Shape;462;p45"/>
            <p:cNvSpPr/>
            <p:nvPr/>
          </p:nvSpPr>
          <p:spPr>
            <a:xfrm>
              <a:off x="1775500" y="1809575"/>
              <a:ext cx="134275" cy="179800"/>
            </a:xfrm>
            <a:custGeom>
              <a:rect b="b" l="l" r="r" t="t"/>
              <a:pathLst>
                <a:path extrusionOk="0" h="7192" w="5371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5"/>
            <p:cNvSpPr/>
            <p:nvPr/>
          </p:nvSpPr>
          <p:spPr>
            <a:xfrm>
              <a:off x="1760925" y="1797675"/>
              <a:ext cx="126825" cy="174450"/>
            </a:xfrm>
            <a:custGeom>
              <a:rect b="b" l="l" r="r" t="t"/>
              <a:pathLst>
                <a:path extrusionOk="0" h="6978" w="5073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5"/>
            <p:cNvSpPr/>
            <p:nvPr/>
          </p:nvSpPr>
          <p:spPr>
            <a:xfrm>
              <a:off x="1799625" y="1824750"/>
              <a:ext cx="126525" cy="172075"/>
            </a:xfrm>
            <a:custGeom>
              <a:rect b="b" l="l" r="r" t="t"/>
              <a:pathLst>
                <a:path extrusionOk="0" h="6883" w="5061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1749900" y="1968525"/>
              <a:ext cx="51225" cy="58075"/>
            </a:xfrm>
            <a:custGeom>
              <a:rect b="b" l="l" r="r" t="t"/>
              <a:pathLst>
                <a:path extrusionOk="0" h="2323" w="2049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1896950" y="1757775"/>
              <a:ext cx="53900" cy="48550"/>
            </a:xfrm>
            <a:custGeom>
              <a:rect b="b" l="l" r="r" t="t"/>
              <a:pathLst>
                <a:path extrusionOk="0" h="1942" w="2156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1878200" y="1780700"/>
              <a:ext cx="62825" cy="50625"/>
            </a:xfrm>
            <a:custGeom>
              <a:rect b="b" l="l" r="r" t="t"/>
              <a:pathLst>
                <a:path extrusionOk="0" h="2025" w="2513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5"/>
            <p:cNvSpPr/>
            <p:nvPr/>
          </p:nvSpPr>
          <p:spPr>
            <a:xfrm>
              <a:off x="1731150" y="1748550"/>
              <a:ext cx="228625" cy="313175"/>
            </a:xfrm>
            <a:custGeom>
              <a:rect b="b" l="l" r="r" t="t"/>
              <a:pathLst>
                <a:path extrusionOk="0" h="12527" w="9145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6"/>
          <p:cNvGrpSpPr/>
          <p:nvPr/>
        </p:nvGrpSpPr>
        <p:grpSpPr>
          <a:xfrm>
            <a:off x="782934" y="1383541"/>
            <a:ext cx="3481270" cy="2530740"/>
            <a:chOff x="1540350" y="826005"/>
            <a:chExt cx="6259025" cy="3378825"/>
          </a:xfrm>
        </p:grpSpPr>
        <p:sp>
          <p:nvSpPr>
            <p:cNvPr id="474" name="Google Shape;474;p46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fmla="val 24491" name="adj"/>
              </a:avLst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fmla="val 2449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46"/>
          <p:cNvGrpSpPr/>
          <p:nvPr/>
        </p:nvGrpSpPr>
        <p:grpSpPr>
          <a:xfrm>
            <a:off x="4933726" y="1445831"/>
            <a:ext cx="3433701" cy="2564601"/>
            <a:chOff x="1448913" y="909170"/>
            <a:chExt cx="6173500" cy="3424034"/>
          </a:xfrm>
        </p:grpSpPr>
        <p:sp>
          <p:nvSpPr>
            <p:cNvPr id="477" name="Google Shape;477;p46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fmla="val 24491" name="adj"/>
              </a:avLst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fmla="val 24491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9" name="Google Shape;479;p46"/>
          <p:cNvSpPr/>
          <p:nvPr/>
        </p:nvSpPr>
        <p:spPr>
          <a:xfrm>
            <a:off x="3396900" y="1075050"/>
            <a:ext cx="867284" cy="86728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6"/>
          <p:cNvSpPr/>
          <p:nvPr/>
        </p:nvSpPr>
        <p:spPr>
          <a:xfrm>
            <a:off x="7600075" y="1075050"/>
            <a:ext cx="867284" cy="86728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1" name="Google Shape;481;p46"/>
          <p:cNvGrpSpPr/>
          <p:nvPr/>
        </p:nvGrpSpPr>
        <p:grpSpPr>
          <a:xfrm>
            <a:off x="3587595" y="1284593"/>
            <a:ext cx="485880" cy="448193"/>
            <a:chOff x="712875" y="2205450"/>
            <a:chExt cx="233675" cy="215550"/>
          </a:xfrm>
        </p:grpSpPr>
        <p:sp>
          <p:nvSpPr>
            <p:cNvPr id="482" name="Google Shape;482;p46"/>
            <p:cNvSpPr/>
            <p:nvPr/>
          </p:nvSpPr>
          <p:spPr>
            <a:xfrm>
              <a:off x="727450" y="2222125"/>
              <a:ext cx="203325" cy="183675"/>
            </a:xfrm>
            <a:custGeom>
              <a:rect b="b" l="l" r="r" t="t"/>
              <a:pathLst>
                <a:path extrusionOk="0" h="7347" w="8133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712875" y="2205450"/>
              <a:ext cx="233675" cy="215550"/>
            </a:xfrm>
            <a:custGeom>
              <a:rect b="b" l="l" r="r" t="t"/>
              <a:pathLst>
                <a:path extrusionOk="0" h="8622" w="9347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864975" y="2282550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814075" y="2280175"/>
              <a:ext cx="35450" cy="30375"/>
            </a:xfrm>
            <a:custGeom>
              <a:rect b="b" l="l" r="r" t="t"/>
              <a:pathLst>
                <a:path extrusionOk="0" h="1215" w="1418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759300" y="2281375"/>
              <a:ext cx="29800" cy="31575"/>
            </a:xfrm>
            <a:custGeom>
              <a:rect b="b" l="l" r="r" t="t"/>
              <a:pathLst>
                <a:path extrusionOk="0" h="1263" w="1192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46"/>
          <p:cNvGrpSpPr/>
          <p:nvPr/>
        </p:nvGrpSpPr>
        <p:grpSpPr>
          <a:xfrm>
            <a:off x="7790767" y="1284623"/>
            <a:ext cx="485880" cy="448141"/>
            <a:chOff x="751275" y="1814050"/>
            <a:chExt cx="233675" cy="215525"/>
          </a:xfrm>
        </p:grpSpPr>
        <p:sp>
          <p:nvSpPr>
            <p:cNvPr id="488" name="Google Shape;488;p46"/>
            <p:cNvSpPr/>
            <p:nvPr/>
          </p:nvSpPr>
          <p:spPr>
            <a:xfrm>
              <a:off x="765850" y="1830700"/>
              <a:ext cx="203325" cy="183700"/>
            </a:xfrm>
            <a:custGeom>
              <a:rect b="b" l="l" r="r" t="t"/>
              <a:pathLst>
                <a:path extrusionOk="0" h="7348" w="8133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751275" y="1814050"/>
              <a:ext cx="233675" cy="215525"/>
            </a:xfrm>
            <a:custGeom>
              <a:rect b="b" l="l" r="r" t="t"/>
              <a:pathLst>
                <a:path extrusionOk="0" h="8621" w="9347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795925" y="1891125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847125" y="1888750"/>
              <a:ext cx="35450" cy="30400"/>
            </a:xfrm>
            <a:custGeom>
              <a:rect b="b" l="l" r="r" t="t"/>
              <a:pathLst>
                <a:path extrusionOk="0" h="1216" w="1418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907550" y="1889650"/>
              <a:ext cx="29775" cy="31575"/>
            </a:xfrm>
            <a:custGeom>
              <a:rect b="b" l="l" r="r" t="t"/>
              <a:pathLst>
                <a:path extrusionOk="0" h="1263" w="1191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" name="Google Shape;493;p46"/>
          <p:cNvSpPr/>
          <p:nvPr/>
        </p:nvSpPr>
        <p:spPr>
          <a:xfrm rot="2006702">
            <a:off x="2406601" y="3667179"/>
            <a:ext cx="588826" cy="566095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6"/>
          <p:cNvSpPr/>
          <p:nvPr/>
        </p:nvSpPr>
        <p:spPr>
          <a:xfrm>
            <a:off x="8094221" y="2905630"/>
            <a:ext cx="466831" cy="448797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6"/>
          <p:cNvSpPr txBox="1"/>
          <p:nvPr>
            <p:ph type="title"/>
          </p:nvPr>
        </p:nvSpPr>
        <p:spPr>
          <a:xfrm>
            <a:off x="713100" y="261350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So What’s the Difference?</a:t>
            </a:r>
            <a:endParaRPr sz="3500"/>
          </a:p>
        </p:txBody>
      </p:sp>
      <p:sp>
        <p:nvSpPr>
          <p:cNvPr id="496" name="Google Shape;496;p46"/>
          <p:cNvSpPr txBox="1"/>
          <p:nvPr>
            <p:ph idx="1" type="subTitle"/>
          </p:nvPr>
        </p:nvSpPr>
        <p:spPr>
          <a:xfrm>
            <a:off x="1049732" y="1757561"/>
            <a:ext cx="28080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EQUALITY</a:t>
            </a:r>
            <a:endParaRPr sz="2800"/>
          </a:p>
        </p:txBody>
      </p:sp>
      <p:sp>
        <p:nvSpPr>
          <p:cNvPr id="497" name="Google Shape;497;p46"/>
          <p:cNvSpPr txBox="1"/>
          <p:nvPr>
            <p:ph idx="2" type="subTitle"/>
          </p:nvPr>
        </p:nvSpPr>
        <p:spPr>
          <a:xfrm>
            <a:off x="1050613" y="2108017"/>
            <a:ext cx="2807100" cy="1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Everyone gets the exact same.</a:t>
            </a:r>
            <a:endParaRPr sz="2600"/>
          </a:p>
        </p:txBody>
      </p:sp>
      <p:sp>
        <p:nvSpPr>
          <p:cNvPr id="498" name="Google Shape;498;p46"/>
          <p:cNvSpPr txBox="1"/>
          <p:nvPr>
            <p:ph idx="3" type="subTitle"/>
          </p:nvPr>
        </p:nvSpPr>
        <p:spPr>
          <a:xfrm>
            <a:off x="5286225" y="1757561"/>
            <a:ext cx="28080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EQUITY</a:t>
            </a:r>
            <a:endParaRPr sz="2800"/>
          </a:p>
        </p:txBody>
      </p:sp>
      <p:sp>
        <p:nvSpPr>
          <p:cNvPr id="499" name="Google Shape;499;p46"/>
          <p:cNvSpPr txBox="1"/>
          <p:nvPr>
            <p:ph idx="4" type="subTitle"/>
          </p:nvPr>
        </p:nvSpPr>
        <p:spPr>
          <a:xfrm>
            <a:off x="5287125" y="2108017"/>
            <a:ext cx="2807100" cy="1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Everyone gets what they need to be successful.</a:t>
            </a:r>
            <a:endParaRPr/>
          </a:p>
        </p:txBody>
      </p:sp>
      <p:sp>
        <p:nvSpPr>
          <p:cNvPr id="500" name="Google Shape;500;p46"/>
          <p:cNvSpPr/>
          <p:nvPr/>
        </p:nvSpPr>
        <p:spPr>
          <a:xfrm rot="-3309116">
            <a:off x="102590" y="4067246"/>
            <a:ext cx="1144553" cy="60427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501" name="Google Shape;501;p46"/>
          <p:cNvSpPr txBox="1"/>
          <p:nvPr/>
        </p:nvSpPr>
        <p:spPr>
          <a:xfrm>
            <a:off x="249525" y="4239025"/>
            <a:ext cx="4805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Like how everyone got a Band-Aid for their ailment.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7"/>
          <p:cNvSpPr txBox="1"/>
          <p:nvPr>
            <p:ph type="title"/>
          </p:nvPr>
        </p:nvSpPr>
        <p:spPr>
          <a:xfrm>
            <a:off x="1551300" y="180325"/>
            <a:ext cx="164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Equality</a:t>
            </a:r>
            <a:endParaRPr sz="3600"/>
          </a:p>
        </p:txBody>
      </p:sp>
      <p:pic>
        <p:nvPicPr>
          <p:cNvPr id="507" name="Google Shape;507;p47"/>
          <p:cNvPicPr preferRelativeResize="0"/>
          <p:nvPr/>
        </p:nvPicPr>
        <p:blipFill rotWithShape="1">
          <a:blip r:embed="rId3">
            <a:alphaModFix/>
          </a:blip>
          <a:srcRect b="4085" l="3313" r="5161" t="0"/>
          <a:stretch/>
        </p:blipFill>
        <p:spPr>
          <a:xfrm>
            <a:off x="979300" y="984000"/>
            <a:ext cx="2987275" cy="38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47"/>
          <p:cNvSpPr txBox="1"/>
          <p:nvPr>
            <p:ph type="title"/>
          </p:nvPr>
        </p:nvSpPr>
        <p:spPr>
          <a:xfrm>
            <a:off x="4142100" y="2390125"/>
            <a:ext cx="164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vs.</a:t>
            </a:r>
            <a:endParaRPr sz="3600"/>
          </a:p>
        </p:txBody>
      </p:sp>
      <p:sp>
        <p:nvSpPr>
          <p:cNvPr id="509" name="Google Shape;509;p47"/>
          <p:cNvSpPr txBox="1"/>
          <p:nvPr>
            <p:ph type="title"/>
          </p:nvPr>
        </p:nvSpPr>
        <p:spPr>
          <a:xfrm>
            <a:off x="5970900" y="180325"/>
            <a:ext cx="164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Equity</a:t>
            </a:r>
            <a:endParaRPr sz="3600"/>
          </a:p>
        </p:txBody>
      </p:sp>
      <p:pic>
        <p:nvPicPr>
          <p:cNvPr id="510" name="Google Shape;510;p47"/>
          <p:cNvPicPr preferRelativeResize="0"/>
          <p:nvPr/>
        </p:nvPicPr>
        <p:blipFill rotWithShape="1">
          <a:blip r:embed="rId4">
            <a:alphaModFix/>
          </a:blip>
          <a:srcRect b="0" l="0" r="0" t="1671"/>
          <a:stretch/>
        </p:blipFill>
        <p:spPr>
          <a:xfrm>
            <a:off x="5196850" y="1016463"/>
            <a:ext cx="3115550" cy="38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8"/>
          <p:cNvSpPr/>
          <p:nvPr/>
        </p:nvSpPr>
        <p:spPr>
          <a:xfrm rot="-129175">
            <a:off x="1789023" y="1167494"/>
            <a:ext cx="5957405" cy="2926472"/>
          </a:xfrm>
          <a:prstGeom prst="roundRect">
            <a:avLst>
              <a:gd fmla="val 24491" name="adj"/>
            </a:avLst>
          </a:prstGeom>
          <a:noFill/>
          <a:ln cap="flat" cmpd="sng" w="2857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8"/>
          <p:cNvSpPr/>
          <p:nvPr/>
        </p:nvSpPr>
        <p:spPr>
          <a:xfrm rot="-129175">
            <a:off x="1593297" y="936869"/>
            <a:ext cx="5957405" cy="2926472"/>
          </a:xfrm>
          <a:prstGeom prst="roundRect">
            <a:avLst>
              <a:gd fmla="val 2449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8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8"/>
          <p:cNvSpPr/>
          <p:nvPr/>
        </p:nvSpPr>
        <p:spPr>
          <a:xfrm>
            <a:off x="7443046" y="4351580"/>
            <a:ext cx="466831" cy="448797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8"/>
          <p:cNvSpPr/>
          <p:nvPr/>
        </p:nvSpPr>
        <p:spPr>
          <a:xfrm rot="2006702">
            <a:off x="8051026" y="3645241"/>
            <a:ext cx="588826" cy="566095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8"/>
          <p:cNvSpPr txBox="1"/>
          <p:nvPr>
            <p:ph type="title"/>
          </p:nvPr>
        </p:nvSpPr>
        <p:spPr>
          <a:xfrm>
            <a:off x="3310650" y="3810350"/>
            <a:ext cx="25227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of glasses…</a:t>
            </a:r>
            <a:endParaRPr/>
          </a:p>
        </p:txBody>
      </p:sp>
      <p:sp>
        <p:nvSpPr>
          <p:cNvPr id="521" name="Google Shape;521;p48"/>
          <p:cNvSpPr txBox="1"/>
          <p:nvPr>
            <p:ph idx="1" type="subTitle"/>
          </p:nvPr>
        </p:nvSpPr>
        <p:spPr>
          <a:xfrm>
            <a:off x="2124450" y="1552375"/>
            <a:ext cx="4892100" cy="19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we give students what they need to be successful, is that fair to everyone else?!?</a:t>
            </a:r>
            <a:endParaRPr/>
          </a:p>
        </p:txBody>
      </p:sp>
      <p:grpSp>
        <p:nvGrpSpPr>
          <p:cNvPr id="522" name="Google Shape;522;p48"/>
          <p:cNvGrpSpPr/>
          <p:nvPr/>
        </p:nvGrpSpPr>
        <p:grpSpPr>
          <a:xfrm>
            <a:off x="930765" y="489363"/>
            <a:ext cx="1663844" cy="1216701"/>
            <a:chOff x="3348925" y="3556225"/>
            <a:chExt cx="776300" cy="567650"/>
          </a:xfrm>
        </p:grpSpPr>
        <p:sp>
          <p:nvSpPr>
            <p:cNvPr id="523" name="Google Shape;523;p48"/>
            <p:cNvSpPr/>
            <p:nvPr/>
          </p:nvSpPr>
          <p:spPr>
            <a:xfrm>
              <a:off x="3628125" y="3573200"/>
              <a:ext cx="481025" cy="443825"/>
            </a:xfrm>
            <a:custGeom>
              <a:rect b="b" l="l" r="r" t="t"/>
              <a:pathLst>
                <a:path extrusionOk="0" h="17753" w="19241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8"/>
            <p:cNvSpPr/>
            <p:nvPr/>
          </p:nvSpPr>
          <p:spPr>
            <a:xfrm>
              <a:off x="3367375" y="3796725"/>
              <a:ext cx="342025" cy="307200"/>
            </a:xfrm>
            <a:custGeom>
              <a:rect b="b" l="l" r="r" t="t"/>
              <a:pathLst>
                <a:path extrusionOk="0" h="12288" w="13681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8"/>
            <p:cNvSpPr/>
            <p:nvPr/>
          </p:nvSpPr>
          <p:spPr>
            <a:xfrm>
              <a:off x="3809400" y="3775000"/>
              <a:ext cx="128600" cy="88125"/>
            </a:xfrm>
            <a:custGeom>
              <a:rect b="b" l="l" r="r" t="t"/>
              <a:pathLst>
                <a:path extrusionOk="0" h="3525" w="5144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8"/>
            <p:cNvSpPr/>
            <p:nvPr/>
          </p:nvSpPr>
          <p:spPr>
            <a:xfrm>
              <a:off x="3772775" y="3705350"/>
              <a:ext cx="25325" cy="44375"/>
            </a:xfrm>
            <a:custGeom>
              <a:rect b="b" l="l" r="r" t="t"/>
              <a:pathLst>
                <a:path extrusionOk="0" h="1775" w="1013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8"/>
            <p:cNvSpPr/>
            <p:nvPr/>
          </p:nvSpPr>
          <p:spPr>
            <a:xfrm>
              <a:off x="3956125" y="3711600"/>
              <a:ext cx="31300" cy="38425"/>
            </a:xfrm>
            <a:custGeom>
              <a:rect b="b" l="l" r="r" t="t"/>
              <a:pathLst>
                <a:path extrusionOk="0" h="1537" w="1252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8"/>
            <p:cNvSpPr/>
            <p:nvPr/>
          </p:nvSpPr>
          <p:spPr>
            <a:xfrm>
              <a:off x="3488825" y="3938125"/>
              <a:ext cx="99425" cy="73525"/>
            </a:xfrm>
            <a:custGeom>
              <a:rect b="b" l="l" r="r" t="t"/>
              <a:pathLst>
                <a:path extrusionOk="0" h="2941" w="3977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8"/>
            <p:cNvSpPr/>
            <p:nvPr/>
          </p:nvSpPr>
          <p:spPr>
            <a:xfrm>
              <a:off x="3449525" y="3875000"/>
              <a:ext cx="21450" cy="39925"/>
            </a:xfrm>
            <a:custGeom>
              <a:rect b="b" l="l" r="r" t="t"/>
              <a:pathLst>
                <a:path extrusionOk="0" h="1597" w="858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8"/>
            <p:cNvSpPr/>
            <p:nvPr/>
          </p:nvSpPr>
          <p:spPr>
            <a:xfrm>
              <a:off x="3604600" y="3875600"/>
              <a:ext cx="21750" cy="35150"/>
            </a:xfrm>
            <a:custGeom>
              <a:rect b="b" l="l" r="r" t="t"/>
              <a:pathLst>
                <a:path extrusionOk="0" h="1406" w="87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8"/>
            <p:cNvSpPr/>
            <p:nvPr/>
          </p:nvSpPr>
          <p:spPr>
            <a:xfrm>
              <a:off x="3817725" y="3789275"/>
              <a:ext cx="102425" cy="65525"/>
            </a:xfrm>
            <a:custGeom>
              <a:rect b="b" l="l" r="r" t="t"/>
              <a:pathLst>
                <a:path extrusionOk="0" h="2621" w="4097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8"/>
            <p:cNvSpPr/>
            <p:nvPr/>
          </p:nvSpPr>
          <p:spPr>
            <a:xfrm>
              <a:off x="3505775" y="3951500"/>
              <a:ext cx="65825" cy="41400"/>
            </a:xfrm>
            <a:custGeom>
              <a:rect b="b" l="l" r="r" t="t"/>
              <a:pathLst>
                <a:path extrusionOk="0" h="1656" w="2633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8"/>
            <p:cNvSpPr/>
            <p:nvPr/>
          </p:nvSpPr>
          <p:spPr>
            <a:xfrm>
              <a:off x="3348925" y="3556225"/>
              <a:ext cx="776300" cy="567650"/>
            </a:xfrm>
            <a:custGeom>
              <a:rect b="b" l="l" r="r" t="t"/>
              <a:pathLst>
                <a:path extrusionOk="0" h="22706" w="31052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34" name="Google Shape;53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75" y="3265322"/>
            <a:ext cx="2383076" cy="17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9"/>
          <p:cNvSpPr txBox="1"/>
          <p:nvPr>
            <p:ph type="title"/>
          </p:nvPr>
        </p:nvSpPr>
        <p:spPr>
          <a:xfrm>
            <a:off x="602475" y="2039375"/>
            <a:ext cx="4529400" cy="113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about your own experiences as a student….</a:t>
            </a:r>
            <a:endParaRPr/>
          </a:p>
        </p:txBody>
      </p:sp>
      <p:sp>
        <p:nvSpPr>
          <p:cNvPr id="540" name="Google Shape;540;p49"/>
          <p:cNvSpPr/>
          <p:nvPr/>
        </p:nvSpPr>
        <p:spPr>
          <a:xfrm flipH="1" rot="5400000">
            <a:off x="1840409" y="938526"/>
            <a:ext cx="1013745" cy="983519"/>
          </a:xfrm>
          <a:custGeom>
            <a:rect b="b" l="l" r="r" t="t"/>
            <a:pathLst>
              <a:path extrusionOk="0" h="12625" w="13013">
                <a:moveTo>
                  <a:pt x="7658" y="5959"/>
                </a:moveTo>
                <a:cubicBezTo>
                  <a:pt x="7813" y="5959"/>
                  <a:pt x="7969" y="5971"/>
                  <a:pt x="8124" y="5994"/>
                </a:cubicBezTo>
                <a:cubicBezTo>
                  <a:pt x="8542" y="7175"/>
                  <a:pt x="8499" y="8341"/>
                  <a:pt x="7356" y="8954"/>
                </a:cubicBezTo>
                <a:cubicBezTo>
                  <a:pt x="7124" y="9078"/>
                  <a:pt x="6888" y="9136"/>
                  <a:pt x="6664" y="9136"/>
                </a:cubicBezTo>
                <a:cubicBezTo>
                  <a:pt x="5988" y="9136"/>
                  <a:pt x="5422" y="8611"/>
                  <a:pt x="5422" y="7802"/>
                </a:cubicBezTo>
                <a:cubicBezTo>
                  <a:pt x="5422" y="6988"/>
                  <a:pt x="5992" y="6387"/>
                  <a:pt x="6737" y="6117"/>
                </a:cubicBezTo>
                <a:cubicBezTo>
                  <a:pt x="7036" y="6008"/>
                  <a:pt x="7346" y="5959"/>
                  <a:pt x="7658" y="5959"/>
                </a:cubicBezTo>
                <a:close/>
                <a:moveTo>
                  <a:pt x="1821" y="1"/>
                </a:moveTo>
                <a:cubicBezTo>
                  <a:pt x="1803" y="1"/>
                  <a:pt x="1783" y="3"/>
                  <a:pt x="1763" y="8"/>
                </a:cubicBezTo>
                <a:cubicBezTo>
                  <a:pt x="1244" y="143"/>
                  <a:pt x="726" y="281"/>
                  <a:pt x="207" y="412"/>
                </a:cubicBezTo>
                <a:cubicBezTo>
                  <a:pt x="38" y="455"/>
                  <a:pt x="1" y="705"/>
                  <a:pt x="155" y="788"/>
                </a:cubicBezTo>
                <a:lnTo>
                  <a:pt x="1158" y="1318"/>
                </a:lnTo>
                <a:cubicBezTo>
                  <a:pt x="1193" y="1336"/>
                  <a:pt x="1226" y="1345"/>
                  <a:pt x="1258" y="1345"/>
                </a:cubicBezTo>
                <a:cubicBezTo>
                  <a:pt x="1442" y="1345"/>
                  <a:pt x="1562" y="1073"/>
                  <a:pt x="1365" y="965"/>
                </a:cubicBezTo>
                <a:lnTo>
                  <a:pt x="1170" y="862"/>
                </a:lnTo>
                <a:cubicBezTo>
                  <a:pt x="1155" y="851"/>
                  <a:pt x="1141" y="839"/>
                  <a:pt x="1127" y="831"/>
                </a:cubicBezTo>
                <a:lnTo>
                  <a:pt x="1127" y="831"/>
                </a:lnTo>
                <a:cubicBezTo>
                  <a:pt x="2892" y="891"/>
                  <a:pt x="4562" y="1556"/>
                  <a:pt x="5909" y="2719"/>
                </a:cubicBezTo>
                <a:cubicBezTo>
                  <a:pt x="6551" y="3272"/>
                  <a:pt x="7459" y="4418"/>
                  <a:pt x="7972" y="5610"/>
                </a:cubicBezTo>
                <a:cubicBezTo>
                  <a:pt x="7820" y="5592"/>
                  <a:pt x="7669" y="5582"/>
                  <a:pt x="7519" y="5582"/>
                </a:cubicBezTo>
                <a:cubicBezTo>
                  <a:pt x="6651" y="5582"/>
                  <a:pt x="5835" y="5909"/>
                  <a:pt x="5307" y="6748"/>
                </a:cubicBezTo>
                <a:cubicBezTo>
                  <a:pt x="4523" y="7991"/>
                  <a:pt x="5406" y="9597"/>
                  <a:pt x="6674" y="9597"/>
                </a:cubicBezTo>
                <a:cubicBezTo>
                  <a:pt x="6959" y="9597"/>
                  <a:pt x="7262" y="9516"/>
                  <a:pt x="7571" y="9332"/>
                </a:cubicBezTo>
                <a:cubicBezTo>
                  <a:pt x="8766" y="8622"/>
                  <a:pt x="8869" y="7326"/>
                  <a:pt x="8531" y="6077"/>
                </a:cubicBezTo>
                <a:lnTo>
                  <a:pt x="8531" y="6077"/>
                </a:lnTo>
                <a:cubicBezTo>
                  <a:pt x="9227" y="6261"/>
                  <a:pt x="9886" y="6642"/>
                  <a:pt x="10408" y="7094"/>
                </a:cubicBezTo>
                <a:cubicBezTo>
                  <a:pt x="11961" y="8438"/>
                  <a:pt x="12571" y="10496"/>
                  <a:pt x="12233" y="12484"/>
                </a:cubicBezTo>
                <a:cubicBezTo>
                  <a:pt x="12219" y="12569"/>
                  <a:pt x="12285" y="12624"/>
                  <a:pt x="12349" y="12624"/>
                </a:cubicBezTo>
                <a:cubicBezTo>
                  <a:pt x="12391" y="12624"/>
                  <a:pt x="12432" y="12600"/>
                  <a:pt x="12448" y="12544"/>
                </a:cubicBezTo>
                <a:cubicBezTo>
                  <a:pt x="13012" y="10501"/>
                  <a:pt x="12242" y="8229"/>
                  <a:pt x="10668" y="6836"/>
                </a:cubicBezTo>
                <a:cubicBezTo>
                  <a:pt x="10081" y="6315"/>
                  <a:pt x="9262" y="5879"/>
                  <a:pt x="8413" y="5687"/>
                </a:cubicBezTo>
                <a:cubicBezTo>
                  <a:pt x="8161" y="4963"/>
                  <a:pt x="7800" y="4281"/>
                  <a:pt x="7348" y="3662"/>
                </a:cubicBezTo>
                <a:cubicBezTo>
                  <a:pt x="5992" y="1862"/>
                  <a:pt x="3952" y="702"/>
                  <a:pt x="1714" y="461"/>
                </a:cubicBezTo>
                <a:lnTo>
                  <a:pt x="1875" y="421"/>
                </a:lnTo>
                <a:cubicBezTo>
                  <a:pt x="2121" y="360"/>
                  <a:pt x="2044" y="1"/>
                  <a:pt x="1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9"/>
          <p:cNvSpPr/>
          <p:nvPr/>
        </p:nvSpPr>
        <p:spPr>
          <a:xfrm>
            <a:off x="3380785" y="344832"/>
            <a:ext cx="589776" cy="566992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9"/>
          <p:cNvSpPr/>
          <p:nvPr/>
        </p:nvSpPr>
        <p:spPr>
          <a:xfrm rot="-1177723">
            <a:off x="4415908" y="755494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3" name="Google Shape;543;p49"/>
          <p:cNvGrpSpPr/>
          <p:nvPr/>
        </p:nvGrpSpPr>
        <p:grpSpPr>
          <a:xfrm>
            <a:off x="5436575" y="1277225"/>
            <a:ext cx="2197791" cy="3432735"/>
            <a:chOff x="5677350" y="1171275"/>
            <a:chExt cx="2197791" cy="3432735"/>
          </a:xfrm>
        </p:grpSpPr>
        <p:sp>
          <p:nvSpPr>
            <p:cNvPr id="544" name="Google Shape;544;p49"/>
            <p:cNvSpPr/>
            <p:nvPr/>
          </p:nvSpPr>
          <p:spPr>
            <a:xfrm>
              <a:off x="5677350" y="1171275"/>
              <a:ext cx="2197791" cy="3060926"/>
            </a:xfrm>
            <a:custGeom>
              <a:rect b="b" l="l" r="r" t="t"/>
              <a:pathLst>
                <a:path extrusionOk="0" h="37119" w="26652">
                  <a:moveTo>
                    <a:pt x="1276" y="796"/>
                  </a:moveTo>
                  <a:cubicBezTo>
                    <a:pt x="3124" y="1744"/>
                    <a:pt x="4886" y="2856"/>
                    <a:pt x="6540" y="4117"/>
                  </a:cubicBezTo>
                  <a:cubicBezTo>
                    <a:pt x="6528" y="4137"/>
                    <a:pt x="6517" y="4160"/>
                    <a:pt x="6514" y="4182"/>
                  </a:cubicBezTo>
                  <a:cubicBezTo>
                    <a:pt x="6105" y="6271"/>
                    <a:pt x="4430" y="7408"/>
                    <a:pt x="2563" y="7408"/>
                  </a:cubicBezTo>
                  <a:cubicBezTo>
                    <a:pt x="2074" y="7408"/>
                    <a:pt x="1572" y="7330"/>
                    <a:pt x="1075" y="7171"/>
                  </a:cubicBezTo>
                  <a:lnTo>
                    <a:pt x="1075" y="7168"/>
                  </a:lnTo>
                  <a:cubicBezTo>
                    <a:pt x="1035" y="5042"/>
                    <a:pt x="1113" y="2913"/>
                    <a:pt x="1276" y="796"/>
                  </a:cubicBezTo>
                  <a:close/>
                  <a:moveTo>
                    <a:pt x="19589" y="22369"/>
                  </a:moveTo>
                  <a:lnTo>
                    <a:pt x="19589" y="22369"/>
                  </a:lnTo>
                  <a:cubicBezTo>
                    <a:pt x="20781" y="23790"/>
                    <a:pt x="21855" y="25306"/>
                    <a:pt x="22803" y="26902"/>
                  </a:cubicBezTo>
                  <a:cubicBezTo>
                    <a:pt x="23024" y="27283"/>
                    <a:pt x="23331" y="27693"/>
                    <a:pt x="23474" y="28105"/>
                  </a:cubicBezTo>
                  <a:cubicBezTo>
                    <a:pt x="23680" y="28699"/>
                    <a:pt x="23755" y="28661"/>
                    <a:pt x="23242" y="29143"/>
                  </a:cubicBezTo>
                  <a:cubicBezTo>
                    <a:pt x="22819" y="29543"/>
                    <a:pt x="21329" y="30480"/>
                    <a:pt x="20330" y="30480"/>
                  </a:cubicBezTo>
                  <a:cubicBezTo>
                    <a:pt x="19934" y="30480"/>
                    <a:pt x="19615" y="30332"/>
                    <a:pt x="19471" y="29945"/>
                  </a:cubicBezTo>
                  <a:cubicBezTo>
                    <a:pt x="19568" y="29882"/>
                    <a:pt x="19666" y="29819"/>
                    <a:pt x="19755" y="29750"/>
                  </a:cubicBezTo>
                  <a:cubicBezTo>
                    <a:pt x="19815" y="29787"/>
                    <a:pt x="19881" y="29819"/>
                    <a:pt x="19947" y="29839"/>
                  </a:cubicBezTo>
                  <a:cubicBezTo>
                    <a:pt x="19981" y="29852"/>
                    <a:pt x="20015" y="29858"/>
                    <a:pt x="20047" y="29858"/>
                  </a:cubicBezTo>
                  <a:cubicBezTo>
                    <a:pt x="20138" y="29858"/>
                    <a:pt x="20219" y="29811"/>
                    <a:pt x="20285" y="29739"/>
                  </a:cubicBezTo>
                  <a:cubicBezTo>
                    <a:pt x="20981" y="28974"/>
                    <a:pt x="20408" y="26782"/>
                    <a:pt x="20282" y="25873"/>
                  </a:cubicBezTo>
                  <a:cubicBezTo>
                    <a:pt x="20119" y="24693"/>
                    <a:pt x="19887" y="23524"/>
                    <a:pt x="19589" y="22369"/>
                  </a:cubicBezTo>
                  <a:close/>
                  <a:moveTo>
                    <a:pt x="23623" y="29561"/>
                  </a:moveTo>
                  <a:cubicBezTo>
                    <a:pt x="24334" y="30206"/>
                    <a:pt x="24772" y="30968"/>
                    <a:pt x="24964" y="31879"/>
                  </a:cubicBezTo>
                  <a:cubicBezTo>
                    <a:pt x="24715" y="31759"/>
                    <a:pt x="24457" y="31661"/>
                    <a:pt x="24190" y="31587"/>
                  </a:cubicBezTo>
                  <a:cubicBezTo>
                    <a:pt x="24162" y="31579"/>
                    <a:pt x="24135" y="31575"/>
                    <a:pt x="24110" y="31575"/>
                  </a:cubicBezTo>
                  <a:cubicBezTo>
                    <a:pt x="23919" y="31575"/>
                    <a:pt x="23807" y="31785"/>
                    <a:pt x="23918" y="31962"/>
                  </a:cubicBezTo>
                  <a:cubicBezTo>
                    <a:pt x="24356" y="32644"/>
                    <a:pt x="24749" y="33355"/>
                    <a:pt x="25087" y="34091"/>
                  </a:cubicBezTo>
                  <a:cubicBezTo>
                    <a:pt x="25288" y="34532"/>
                    <a:pt x="25528" y="35042"/>
                    <a:pt x="25623" y="35518"/>
                  </a:cubicBezTo>
                  <a:cubicBezTo>
                    <a:pt x="25728" y="36068"/>
                    <a:pt x="25680" y="36339"/>
                    <a:pt x="25333" y="36339"/>
                  </a:cubicBezTo>
                  <a:cubicBezTo>
                    <a:pt x="25233" y="36339"/>
                    <a:pt x="25108" y="36317"/>
                    <a:pt x="24955" y="36272"/>
                  </a:cubicBezTo>
                  <a:cubicBezTo>
                    <a:pt x="23397" y="35813"/>
                    <a:pt x="21778" y="34146"/>
                    <a:pt x="20720" y="32999"/>
                  </a:cubicBezTo>
                  <a:cubicBezTo>
                    <a:pt x="20672" y="32944"/>
                    <a:pt x="20608" y="32918"/>
                    <a:pt x="20544" y="32918"/>
                  </a:cubicBezTo>
                  <a:cubicBezTo>
                    <a:pt x="20455" y="32918"/>
                    <a:pt x="20367" y="32969"/>
                    <a:pt x="20331" y="33062"/>
                  </a:cubicBezTo>
                  <a:cubicBezTo>
                    <a:pt x="20236" y="33197"/>
                    <a:pt x="20144" y="33332"/>
                    <a:pt x="20053" y="33466"/>
                  </a:cubicBezTo>
                  <a:cubicBezTo>
                    <a:pt x="19666" y="32673"/>
                    <a:pt x="19606" y="31865"/>
                    <a:pt x="19829" y="31002"/>
                  </a:cubicBezTo>
                  <a:lnTo>
                    <a:pt x="19829" y="31002"/>
                  </a:lnTo>
                  <a:cubicBezTo>
                    <a:pt x="19952" y="31041"/>
                    <a:pt x="20087" y="31059"/>
                    <a:pt x="20231" y="31059"/>
                  </a:cubicBezTo>
                  <a:cubicBezTo>
                    <a:pt x="21236" y="31059"/>
                    <a:pt x="22701" y="30197"/>
                    <a:pt x="23623" y="29561"/>
                  </a:cubicBezTo>
                  <a:close/>
                  <a:moveTo>
                    <a:pt x="1000" y="0"/>
                  </a:moveTo>
                  <a:cubicBezTo>
                    <a:pt x="849" y="0"/>
                    <a:pt x="706" y="137"/>
                    <a:pt x="694" y="286"/>
                  </a:cubicBezTo>
                  <a:cubicBezTo>
                    <a:pt x="1" y="8927"/>
                    <a:pt x="760" y="19051"/>
                    <a:pt x="5454" y="26693"/>
                  </a:cubicBezTo>
                  <a:cubicBezTo>
                    <a:pt x="5419" y="26721"/>
                    <a:pt x="5399" y="26762"/>
                    <a:pt x="5402" y="26807"/>
                  </a:cubicBezTo>
                  <a:cubicBezTo>
                    <a:pt x="5408" y="27028"/>
                    <a:pt x="5416" y="27249"/>
                    <a:pt x="5428" y="27469"/>
                  </a:cubicBezTo>
                  <a:lnTo>
                    <a:pt x="5835" y="27401"/>
                  </a:lnTo>
                  <a:cubicBezTo>
                    <a:pt x="5829" y="27352"/>
                    <a:pt x="5820" y="27303"/>
                    <a:pt x="5812" y="27257"/>
                  </a:cubicBezTo>
                  <a:lnTo>
                    <a:pt x="5812" y="27257"/>
                  </a:lnTo>
                  <a:cubicBezTo>
                    <a:pt x="7204" y="29398"/>
                    <a:pt x="8918" y="31332"/>
                    <a:pt x="11015" y="32962"/>
                  </a:cubicBezTo>
                  <a:lnTo>
                    <a:pt x="11236" y="32676"/>
                  </a:lnTo>
                  <a:cubicBezTo>
                    <a:pt x="7124" y="28727"/>
                    <a:pt x="4190" y="23942"/>
                    <a:pt x="2628" y="18435"/>
                  </a:cubicBezTo>
                  <a:cubicBezTo>
                    <a:pt x="1623" y="14885"/>
                    <a:pt x="1173" y="11231"/>
                    <a:pt x="1081" y="7558"/>
                  </a:cubicBezTo>
                  <a:lnTo>
                    <a:pt x="1081" y="7558"/>
                  </a:lnTo>
                  <a:cubicBezTo>
                    <a:pt x="1626" y="7807"/>
                    <a:pt x="2186" y="7921"/>
                    <a:pt x="2734" y="7921"/>
                  </a:cubicBezTo>
                  <a:cubicBezTo>
                    <a:pt x="4680" y="7921"/>
                    <a:pt x="6482" y="6476"/>
                    <a:pt x="6967" y="4446"/>
                  </a:cubicBezTo>
                  <a:cubicBezTo>
                    <a:pt x="9818" y="6684"/>
                    <a:pt x="12311" y="9349"/>
                    <a:pt x="14351" y="12346"/>
                  </a:cubicBezTo>
                  <a:cubicBezTo>
                    <a:pt x="16021" y="14799"/>
                    <a:pt x="17356" y="17461"/>
                    <a:pt x="18322" y="20266"/>
                  </a:cubicBezTo>
                  <a:cubicBezTo>
                    <a:pt x="18818" y="21710"/>
                    <a:pt x="19202" y="23188"/>
                    <a:pt x="19477" y="24690"/>
                  </a:cubicBezTo>
                  <a:cubicBezTo>
                    <a:pt x="19609" y="25423"/>
                    <a:pt x="19715" y="26160"/>
                    <a:pt x="19792" y="26902"/>
                  </a:cubicBezTo>
                  <a:cubicBezTo>
                    <a:pt x="19823" y="27211"/>
                    <a:pt x="19852" y="27521"/>
                    <a:pt x="19872" y="27833"/>
                  </a:cubicBezTo>
                  <a:cubicBezTo>
                    <a:pt x="19884" y="27965"/>
                    <a:pt x="19952" y="28475"/>
                    <a:pt x="20015" y="28896"/>
                  </a:cubicBezTo>
                  <a:cubicBezTo>
                    <a:pt x="19972" y="28899"/>
                    <a:pt x="19930" y="28911"/>
                    <a:pt x="19892" y="28933"/>
                  </a:cubicBezTo>
                  <a:cubicBezTo>
                    <a:pt x="19586" y="29134"/>
                    <a:pt x="19305" y="29380"/>
                    <a:pt x="18993" y="29581"/>
                  </a:cubicBezTo>
                  <a:cubicBezTo>
                    <a:pt x="18735" y="29750"/>
                    <a:pt x="18462" y="29888"/>
                    <a:pt x="18193" y="30031"/>
                  </a:cubicBezTo>
                  <a:lnTo>
                    <a:pt x="18365" y="30438"/>
                  </a:lnTo>
                  <a:cubicBezTo>
                    <a:pt x="18643" y="30358"/>
                    <a:pt x="18909" y="30249"/>
                    <a:pt x="19164" y="30114"/>
                  </a:cubicBezTo>
                  <a:cubicBezTo>
                    <a:pt x="19219" y="30461"/>
                    <a:pt x="19354" y="30696"/>
                    <a:pt x="19540" y="30845"/>
                  </a:cubicBezTo>
                  <a:cubicBezTo>
                    <a:pt x="19127" y="31896"/>
                    <a:pt x="19248" y="32988"/>
                    <a:pt x="19821" y="33982"/>
                  </a:cubicBezTo>
                  <a:cubicBezTo>
                    <a:pt x="19864" y="34058"/>
                    <a:pt x="19952" y="34116"/>
                    <a:pt x="20039" y="34116"/>
                  </a:cubicBezTo>
                  <a:cubicBezTo>
                    <a:pt x="20084" y="34116"/>
                    <a:pt x="20129" y="34101"/>
                    <a:pt x="20167" y="34065"/>
                  </a:cubicBezTo>
                  <a:cubicBezTo>
                    <a:pt x="20336" y="33908"/>
                    <a:pt x="20483" y="33727"/>
                    <a:pt x="20597" y="33527"/>
                  </a:cubicBezTo>
                  <a:cubicBezTo>
                    <a:pt x="22018" y="35022"/>
                    <a:pt x="23709" y="36234"/>
                    <a:pt x="25583" y="37100"/>
                  </a:cubicBezTo>
                  <a:cubicBezTo>
                    <a:pt x="25611" y="37113"/>
                    <a:pt x="25639" y="37119"/>
                    <a:pt x="25666" y="37119"/>
                  </a:cubicBezTo>
                  <a:cubicBezTo>
                    <a:pt x="25761" y="37119"/>
                    <a:pt x="25842" y="37045"/>
                    <a:pt x="25887" y="36962"/>
                  </a:cubicBezTo>
                  <a:cubicBezTo>
                    <a:pt x="26652" y="35532"/>
                    <a:pt x="25546" y="33621"/>
                    <a:pt x="24675" y="32257"/>
                  </a:cubicBezTo>
                  <a:lnTo>
                    <a:pt x="24675" y="32257"/>
                  </a:lnTo>
                  <a:cubicBezTo>
                    <a:pt x="24835" y="32332"/>
                    <a:pt x="24990" y="32418"/>
                    <a:pt x="25139" y="32515"/>
                  </a:cubicBezTo>
                  <a:cubicBezTo>
                    <a:pt x="25184" y="32542"/>
                    <a:pt x="25232" y="32555"/>
                    <a:pt x="25278" y="32555"/>
                  </a:cubicBezTo>
                  <a:cubicBezTo>
                    <a:pt x="25416" y="32555"/>
                    <a:pt x="25536" y="32443"/>
                    <a:pt x="25517" y="32280"/>
                  </a:cubicBezTo>
                  <a:cubicBezTo>
                    <a:pt x="25379" y="31082"/>
                    <a:pt x="24875" y="30088"/>
                    <a:pt x="24021" y="29280"/>
                  </a:cubicBezTo>
                  <a:cubicBezTo>
                    <a:pt x="24156" y="29180"/>
                    <a:pt x="24265" y="29094"/>
                    <a:pt x="24345" y="29028"/>
                  </a:cubicBezTo>
                  <a:cubicBezTo>
                    <a:pt x="24445" y="28945"/>
                    <a:pt x="24480" y="28802"/>
                    <a:pt x="24428" y="28678"/>
                  </a:cubicBezTo>
                  <a:cubicBezTo>
                    <a:pt x="23190" y="26183"/>
                    <a:pt x="21652" y="23847"/>
                    <a:pt x="19844" y="21727"/>
                  </a:cubicBezTo>
                  <a:cubicBezTo>
                    <a:pt x="19779" y="21652"/>
                    <a:pt x="19701" y="21621"/>
                    <a:pt x="19624" y="21621"/>
                  </a:cubicBezTo>
                  <a:cubicBezTo>
                    <a:pt x="19543" y="21621"/>
                    <a:pt x="19464" y="21655"/>
                    <a:pt x="19405" y="21710"/>
                  </a:cubicBezTo>
                  <a:cubicBezTo>
                    <a:pt x="19336" y="21466"/>
                    <a:pt x="19268" y="21217"/>
                    <a:pt x="19193" y="20973"/>
                  </a:cubicBezTo>
                  <a:cubicBezTo>
                    <a:pt x="18299" y="18065"/>
                    <a:pt x="16984" y="15300"/>
                    <a:pt x="15342" y="12741"/>
                  </a:cubicBezTo>
                  <a:cubicBezTo>
                    <a:pt x="11852" y="7300"/>
                    <a:pt x="6892" y="2890"/>
                    <a:pt x="1107" y="25"/>
                  </a:cubicBezTo>
                  <a:cubicBezTo>
                    <a:pt x="1072" y="8"/>
                    <a:pt x="103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9"/>
            <p:cNvSpPr/>
            <p:nvPr/>
          </p:nvSpPr>
          <p:spPr>
            <a:xfrm>
              <a:off x="7294004" y="3608848"/>
              <a:ext cx="504918" cy="559096"/>
            </a:xfrm>
            <a:custGeom>
              <a:rect b="b" l="l" r="r" t="t"/>
              <a:pathLst>
                <a:path extrusionOk="0" h="6780" w="6123">
                  <a:moveTo>
                    <a:pt x="4018" y="1"/>
                  </a:moveTo>
                  <a:cubicBezTo>
                    <a:pt x="3094" y="637"/>
                    <a:pt x="1631" y="1499"/>
                    <a:pt x="626" y="1499"/>
                  </a:cubicBezTo>
                  <a:cubicBezTo>
                    <a:pt x="482" y="1499"/>
                    <a:pt x="347" y="1481"/>
                    <a:pt x="224" y="1442"/>
                  </a:cubicBezTo>
                  <a:lnTo>
                    <a:pt x="224" y="1442"/>
                  </a:lnTo>
                  <a:cubicBezTo>
                    <a:pt x="1" y="2305"/>
                    <a:pt x="61" y="3113"/>
                    <a:pt x="448" y="3906"/>
                  </a:cubicBezTo>
                  <a:cubicBezTo>
                    <a:pt x="539" y="3772"/>
                    <a:pt x="631" y="3637"/>
                    <a:pt x="726" y="3502"/>
                  </a:cubicBezTo>
                  <a:cubicBezTo>
                    <a:pt x="762" y="3409"/>
                    <a:pt x="850" y="3358"/>
                    <a:pt x="939" y="3358"/>
                  </a:cubicBezTo>
                  <a:cubicBezTo>
                    <a:pt x="1003" y="3358"/>
                    <a:pt x="1067" y="3384"/>
                    <a:pt x="1115" y="3439"/>
                  </a:cubicBezTo>
                  <a:cubicBezTo>
                    <a:pt x="2173" y="4586"/>
                    <a:pt x="3792" y="6253"/>
                    <a:pt x="5350" y="6712"/>
                  </a:cubicBezTo>
                  <a:cubicBezTo>
                    <a:pt x="5503" y="6757"/>
                    <a:pt x="5628" y="6779"/>
                    <a:pt x="5728" y="6779"/>
                  </a:cubicBezTo>
                  <a:cubicBezTo>
                    <a:pt x="6075" y="6779"/>
                    <a:pt x="6123" y="6508"/>
                    <a:pt x="6018" y="5958"/>
                  </a:cubicBezTo>
                  <a:cubicBezTo>
                    <a:pt x="5923" y="5482"/>
                    <a:pt x="5683" y="4972"/>
                    <a:pt x="5482" y="4531"/>
                  </a:cubicBezTo>
                  <a:cubicBezTo>
                    <a:pt x="5144" y="3795"/>
                    <a:pt x="4751" y="3084"/>
                    <a:pt x="4313" y="2402"/>
                  </a:cubicBezTo>
                  <a:cubicBezTo>
                    <a:pt x="4202" y="2226"/>
                    <a:pt x="4311" y="2014"/>
                    <a:pt x="4502" y="2014"/>
                  </a:cubicBezTo>
                  <a:cubicBezTo>
                    <a:pt x="4528" y="2014"/>
                    <a:pt x="4556" y="2018"/>
                    <a:pt x="4585" y="2027"/>
                  </a:cubicBezTo>
                  <a:cubicBezTo>
                    <a:pt x="4852" y="2101"/>
                    <a:pt x="5110" y="2199"/>
                    <a:pt x="5359" y="2319"/>
                  </a:cubicBezTo>
                  <a:cubicBezTo>
                    <a:pt x="5164" y="1408"/>
                    <a:pt x="4729" y="646"/>
                    <a:pt x="4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9"/>
            <p:cNvSpPr/>
            <p:nvPr/>
          </p:nvSpPr>
          <p:spPr>
            <a:xfrm>
              <a:off x="7283120" y="3015782"/>
              <a:ext cx="353104" cy="669018"/>
            </a:xfrm>
            <a:custGeom>
              <a:rect b="b" l="l" r="r" t="t"/>
              <a:pathLst>
                <a:path extrusionOk="0" h="8113" w="4282">
                  <a:moveTo>
                    <a:pt x="116" y="1"/>
                  </a:moveTo>
                  <a:lnTo>
                    <a:pt x="116" y="1"/>
                  </a:lnTo>
                  <a:cubicBezTo>
                    <a:pt x="416" y="1156"/>
                    <a:pt x="648" y="2325"/>
                    <a:pt x="809" y="3505"/>
                  </a:cubicBezTo>
                  <a:cubicBezTo>
                    <a:pt x="935" y="4416"/>
                    <a:pt x="1508" y="6608"/>
                    <a:pt x="812" y="7371"/>
                  </a:cubicBezTo>
                  <a:cubicBezTo>
                    <a:pt x="746" y="7443"/>
                    <a:pt x="665" y="7490"/>
                    <a:pt x="575" y="7490"/>
                  </a:cubicBezTo>
                  <a:cubicBezTo>
                    <a:pt x="543" y="7490"/>
                    <a:pt x="510" y="7484"/>
                    <a:pt x="477" y="7471"/>
                  </a:cubicBezTo>
                  <a:cubicBezTo>
                    <a:pt x="408" y="7451"/>
                    <a:pt x="345" y="7419"/>
                    <a:pt x="285" y="7382"/>
                  </a:cubicBezTo>
                  <a:cubicBezTo>
                    <a:pt x="193" y="7451"/>
                    <a:pt x="98" y="7514"/>
                    <a:pt x="1" y="7577"/>
                  </a:cubicBezTo>
                  <a:cubicBezTo>
                    <a:pt x="144" y="7964"/>
                    <a:pt x="463" y="8112"/>
                    <a:pt x="858" y="8112"/>
                  </a:cubicBezTo>
                  <a:cubicBezTo>
                    <a:pt x="1856" y="8112"/>
                    <a:pt x="3346" y="7175"/>
                    <a:pt x="3769" y="6775"/>
                  </a:cubicBezTo>
                  <a:cubicBezTo>
                    <a:pt x="4282" y="6293"/>
                    <a:pt x="4207" y="6331"/>
                    <a:pt x="4001" y="5737"/>
                  </a:cubicBezTo>
                  <a:cubicBezTo>
                    <a:pt x="3858" y="5325"/>
                    <a:pt x="3554" y="4915"/>
                    <a:pt x="3330" y="4534"/>
                  </a:cubicBezTo>
                  <a:cubicBezTo>
                    <a:pt x="2382" y="2938"/>
                    <a:pt x="1308" y="1422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9"/>
            <p:cNvSpPr/>
            <p:nvPr/>
          </p:nvSpPr>
          <p:spPr>
            <a:xfrm>
              <a:off x="6124868" y="3042582"/>
              <a:ext cx="1193150" cy="1561427"/>
            </a:xfrm>
            <a:custGeom>
              <a:rect b="b" l="l" r="r" t="t"/>
              <a:pathLst>
                <a:path extrusionOk="0" h="18935" w="14469">
                  <a:moveTo>
                    <a:pt x="6061" y="983"/>
                  </a:moveTo>
                  <a:cubicBezTo>
                    <a:pt x="8454" y="3180"/>
                    <a:pt x="11394" y="5100"/>
                    <a:pt x="12485" y="8266"/>
                  </a:cubicBezTo>
                  <a:cubicBezTo>
                    <a:pt x="12399" y="8347"/>
                    <a:pt x="12385" y="8475"/>
                    <a:pt x="12451" y="8573"/>
                  </a:cubicBezTo>
                  <a:cubicBezTo>
                    <a:pt x="12419" y="8596"/>
                    <a:pt x="12391" y="8627"/>
                    <a:pt x="12374" y="8665"/>
                  </a:cubicBezTo>
                  <a:cubicBezTo>
                    <a:pt x="11929" y="9539"/>
                    <a:pt x="11376" y="10043"/>
                    <a:pt x="10388" y="10255"/>
                  </a:cubicBezTo>
                  <a:cubicBezTo>
                    <a:pt x="9743" y="10395"/>
                    <a:pt x="9053" y="10295"/>
                    <a:pt x="8414" y="10424"/>
                  </a:cubicBezTo>
                  <a:lnTo>
                    <a:pt x="8411" y="10424"/>
                  </a:lnTo>
                  <a:cubicBezTo>
                    <a:pt x="6987" y="7398"/>
                    <a:pt x="6073" y="4324"/>
                    <a:pt x="6061" y="983"/>
                  </a:cubicBezTo>
                  <a:close/>
                  <a:moveTo>
                    <a:pt x="12376" y="9911"/>
                  </a:moveTo>
                  <a:cubicBezTo>
                    <a:pt x="13133" y="10719"/>
                    <a:pt x="13617" y="11647"/>
                    <a:pt x="13826" y="12702"/>
                  </a:cubicBezTo>
                  <a:cubicBezTo>
                    <a:pt x="13600" y="12570"/>
                    <a:pt x="13365" y="12458"/>
                    <a:pt x="13121" y="12367"/>
                  </a:cubicBezTo>
                  <a:cubicBezTo>
                    <a:pt x="13092" y="12356"/>
                    <a:pt x="13062" y="12350"/>
                    <a:pt x="13033" y="12350"/>
                  </a:cubicBezTo>
                  <a:cubicBezTo>
                    <a:pt x="12851" y="12350"/>
                    <a:pt x="12689" y="12548"/>
                    <a:pt x="12780" y="12731"/>
                  </a:cubicBezTo>
                  <a:cubicBezTo>
                    <a:pt x="13353" y="13851"/>
                    <a:pt x="13545" y="15014"/>
                    <a:pt x="13368" y="16232"/>
                  </a:cubicBezTo>
                  <a:cubicBezTo>
                    <a:pt x="11821" y="15344"/>
                    <a:pt x="10617" y="14066"/>
                    <a:pt x="9809" y="12461"/>
                  </a:cubicBezTo>
                  <a:cubicBezTo>
                    <a:pt x="9762" y="12364"/>
                    <a:pt x="9669" y="12316"/>
                    <a:pt x="9576" y="12316"/>
                  </a:cubicBezTo>
                  <a:cubicBezTo>
                    <a:pt x="9478" y="12316"/>
                    <a:pt x="9380" y="12369"/>
                    <a:pt x="9336" y="12476"/>
                  </a:cubicBezTo>
                  <a:lnTo>
                    <a:pt x="9150" y="12645"/>
                  </a:lnTo>
                  <a:cubicBezTo>
                    <a:pt x="9007" y="12080"/>
                    <a:pt x="9035" y="11547"/>
                    <a:pt x="9202" y="10991"/>
                  </a:cubicBezTo>
                  <a:cubicBezTo>
                    <a:pt x="9225" y="10992"/>
                    <a:pt x="9249" y="10992"/>
                    <a:pt x="9273" y="10992"/>
                  </a:cubicBezTo>
                  <a:cubicBezTo>
                    <a:pt x="10357" y="10992"/>
                    <a:pt x="11664" y="10671"/>
                    <a:pt x="12376" y="9911"/>
                  </a:cubicBezTo>
                  <a:close/>
                  <a:moveTo>
                    <a:pt x="7809" y="10092"/>
                  </a:moveTo>
                  <a:cubicBezTo>
                    <a:pt x="7927" y="10289"/>
                    <a:pt x="8050" y="10481"/>
                    <a:pt x="8179" y="10673"/>
                  </a:cubicBezTo>
                  <a:cubicBezTo>
                    <a:pt x="8182" y="10679"/>
                    <a:pt x="8187" y="10685"/>
                    <a:pt x="8193" y="10690"/>
                  </a:cubicBezTo>
                  <a:cubicBezTo>
                    <a:pt x="8210" y="10808"/>
                    <a:pt x="8302" y="10900"/>
                    <a:pt x="8419" y="10917"/>
                  </a:cubicBezTo>
                  <a:cubicBezTo>
                    <a:pt x="8554" y="10945"/>
                    <a:pt x="8692" y="10963"/>
                    <a:pt x="8832" y="10974"/>
                  </a:cubicBezTo>
                  <a:cubicBezTo>
                    <a:pt x="8568" y="11667"/>
                    <a:pt x="8551" y="12369"/>
                    <a:pt x="8780" y="13126"/>
                  </a:cubicBezTo>
                  <a:cubicBezTo>
                    <a:pt x="8816" y="13256"/>
                    <a:pt x="8908" y="13330"/>
                    <a:pt x="9026" y="13330"/>
                  </a:cubicBezTo>
                  <a:cubicBezTo>
                    <a:pt x="9059" y="13330"/>
                    <a:pt x="9094" y="13324"/>
                    <a:pt x="9130" y="13312"/>
                  </a:cubicBezTo>
                  <a:cubicBezTo>
                    <a:pt x="9322" y="13246"/>
                    <a:pt x="9454" y="13175"/>
                    <a:pt x="9560" y="13069"/>
                  </a:cubicBezTo>
                  <a:cubicBezTo>
                    <a:pt x="9821" y="13539"/>
                    <a:pt x="10119" y="13983"/>
                    <a:pt x="10451" y="14401"/>
                  </a:cubicBezTo>
                  <a:cubicBezTo>
                    <a:pt x="10523" y="15135"/>
                    <a:pt x="10623" y="15848"/>
                    <a:pt x="10620" y="16587"/>
                  </a:cubicBezTo>
                  <a:cubicBezTo>
                    <a:pt x="10617" y="16845"/>
                    <a:pt x="10694" y="17418"/>
                    <a:pt x="10554" y="17653"/>
                  </a:cubicBezTo>
                  <a:cubicBezTo>
                    <a:pt x="10381" y="17940"/>
                    <a:pt x="10144" y="18044"/>
                    <a:pt x="9897" y="18044"/>
                  </a:cubicBezTo>
                  <a:cubicBezTo>
                    <a:pt x="9632" y="18044"/>
                    <a:pt x="9356" y="17924"/>
                    <a:pt x="9136" y="17779"/>
                  </a:cubicBezTo>
                  <a:cubicBezTo>
                    <a:pt x="7869" y="16940"/>
                    <a:pt x="6803" y="15877"/>
                    <a:pt x="5901" y="14656"/>
                  </a:cubicBezTo>
                  <a:cubicBezTo>
                    <a:pt x="5855" y="14593"/>
                    <a:pt x="5790" y="14566"/>
                    <a:pt x="5725" y="14566"/>
                  </a:cubicBezTo>
                  <a:cubicBezTo>
                    <a:pt x="5605" y="14566"/>
                    <a:pt x="5482" y="14657"/>
                    <a:pt x="5465" y="14788"/>
                  </a:cubicBezTo>
                  <a:lnTo>
                    <a:pt x="4560" y="14378"/>
                  </a:lnTo>
                  <a:cubicBezTo>
                    <a:pt x="4474" y="14206"/>
                    <a:pt x="4396" y="14029"/>
                    <a:pt x="4325" y="13851"/>
                  </a:cubicBezTo>
                  <a:cubicBezTo>
                    <a:pt x="4213" y="13561"/>
                    <a:pt x="4133" y="13261"/>
                    <a:pt x="4084" y="12954"/>
                  </a:cubicBezTo>
                  <a:cubicBezTo>
                    <a:pt x="4159" y="12917"/>
                    <a:pt x="4230" y="12880"/>
                    <a:pt x="4302" y="12845"/>
                  </a:cubicBezTo>
                  <a:cubicBezTo>
                    <a:pt x="5050" y="12464"/>
                    <a:pt x="5967" y="12117"/>
                    <a:pt x="6626" y="11596"/>
                  </a:cubicBezTo>
                  <a:cubicBezTo>
                    <a:pt x="7053" y="11258"/>
                    <a:pt x="7373" y="10653"/>
                    <a:pt x="7219" y="10209"/>
                  </a:cubicBezTo>
                  <a:cubicBezTo>
                    <a:pt x="7416" y="10186"/>
                    <a:pt x="7614" y="10146"/>
                    <a:pt x="7809" y="10092"/>
                  </a:cubicBezTo>
                  <a:close/>
                  <a:moveTo>
                    <a:pt x="5750" y="1"/>
                  </a:moveTo>
                  <a:cubicBezTo>
                    <a:pt x="5605" y="1"/>
                    <a:pt x="5468" y="85"/>
                    <a:pt x="5462" y="266"/>
                  </a:cubicBezTo>
                  <a:cubicBezTo>
                    <a:pt x="5362" y="3475"/>
                    <a:pt x="5981" y="6788"/>
                    <a:pt x="7537" y="9619"/>
                  </a:cubicBezTo>
                  <a:cubicBezTo>
                    <a:pt x="7247" y="9639"/>
                    <a:pt x="6961" y="9679"/>
                    <a:pt x="6680" y="9739"/>
                  </a:cubicBezTo>
                  <a:cubicBezTo>
                    <a:pt x="6649" y="9730"/>
                    <a:pt x="6614" y="9719"/>
                    <a:pt x="6577" y="9710"/>
                  </a:cubicBezTo>
                  <a:cubicBezTo>
                    <a:pt x="6552" y="9704"/>
                    <a:pt x="6526" y="9701"/>
                    <a:pt x="6501" y="9701"/>
                  </a:cubicBezTo>
                  <a:cubicBezTo>
                    <a:pt x="6407" y="9701"/>
                    <a:pt x="6318" y="9745"/>
                    <a:pt x="6259" y="9822"/>
                  </a:cubicBezTo>
                  <a:cubicBezTo>
                    <a:pt x="6161" y="9839"/>
                    <a:pt x="5926" y="9891"/>
                    <a:pt x="5809" y="9983"/>
                  </a:cubicBezTo>
                  <a:lnTo>
                    <a:pt x="5588" y="10269"/>
                  </a:lnTo>
                  <a:cubicBezTo>
                    <a:pt x="5709" y="10361"/>
                    <a:pt x="5826" y="10453"/>
                    <a:pt x="5947" y="10541"/>
                  </a:cubicBezTo>
                  <a:cubicBezTo>
                    <a:pt x="5978" y="10566"/>
                    <a:pt x="6010" y="10576"/>
                    <a:pt x="6039" y="10576"/>
                  </a:cubicBezTo>
                  <a:cubicBezTo>
                    <a:pt x="6146" y="10576"/>
                    <a:pt x="6221" y="10435"/>
                    <a:pt x="6156" y="10326"/>
                  </a:cubicBezTo>
                  <a:cubicBezTo>
                    <a:pt x="6267" y="10324"/>
                    <a:pt x="6376" y="10312"/>
                    <a:pt x="6485" y="10292"/>
                  </a:cubicBezTo>
                  <a:lnTo>
                    <a:pt x="6485" y="10292"/>
                  </a:lnTo>
                  <a:cubicBezTo>
                    <a:pt x="7121" y="10607"/>
                    <a:pt x="4975" y="11837"/>
                    <a:pt x="4912" y="11871"/>
                  </a:cubicBezTo>
                  <a:cubicBezTo>
                    <a:pt x="4417" y="12134"/>
                    <a:pt x="4121" y="12368"/>
                    <a:pt x="3645" y="12368"/>
                  </a:cubicBezTo>
                  <a:cubicBezTo>
                    <a:pt x="3545" y="12368"/>
                    <a:pt x="3438" y="12357"/>
                    <a:pt x="3319" y="12335"/>
                  </a:cubicBezTo>
                  <a:cubicBezTo>
                    <a:pt x="2574" y="12200"/>
                    <a:pt x="2514" y="11736"/>
                    <a:pt x="2216" y="11080"/>
                  </a:cubicBezTo>
                  <a:cubicBezTo>
                    <a:pt x="2035" y="10688"/>
                    <a:pt x="1866" y="10289"/>
                    <a:pt x="1714" y="9885"/>
                  </a:cubicBezTo>
                  <a:cubicBezTo>
                    <a:pt x="1070" y="8198"/>
                    <a:pt x="700" y="6473"/>
                    <a:pt x="411" y="4708"/>
                  </a:cubicBezTo>
                  <a:lnTo>
                    <a:pt x="408" y="4708"/>
                  </a:lnTo>
                  <a:lnTo>
                    <a:pt x="1" y="4776"/>
                  </a:lnTo>
                  <a:cubicBezTo>
                    <a:pt x="95" y="6315"/>
                    <a:pt x="425" y="7845"/>
                    <a:pt x="915" y="9304"/>
                  </a:cubicBezTo>
                  <a:cubicBezTo>
                    <a:pt x="1187" y="10123"/>
                    <a:pt x="1511" y="10925"/>
                    <a:pt x="1883" y="11705"/>
                  </a:cubicBezTo>
                  <a:cubicBezTo>
                    <a:pt x="2107" y="12166"/>
                    <a:pt x="2348" y="12900"/>
                    <a:pt x="2872" y="13137"/>
                  </a:cubicBezTo>
                  <a:cubicBezTo>
                    <a:pt x="2994" y="13193"/>
                    <a:pt x="3117" y="13216"/>
                    <a:pt x="3240" y="13216"/>
                  </a:cubicBezTo>
                  <a:cubicBezTo>
                    <a:pt x="3421" y="13216"/>
                    <a:pt x="3602" y="13166"/>
                    <a:pt x="3777" y="13094"/>
                  </a:cubicBezTo>
                  <a:cubicBezTo>
                    <a:pt x="3812" y="13960"/>
                    <a:pt x="4127" y="15157"/>
                    <a:pt x="4861" y="15470"/>
                  </a:cubicBezTo>
                  <a:cubicBezTo>
                    <a:pt x="4983" y="15522"/>
                    <a:pt x="5102" y="15546"/>
                    <a:pt x="5214" y="15546"/>
                  </a:cubicBezTo>
                  <a:cubicBezTo>
                    <a:pt x="5436" y="15546"/>
                    <a:pt x="5630" y="15451"/>
                    <a:pt x="5763" y="15289"/>
                  </a:cubicBezTo>
                  <a:cubicBezTo>
                    <a:pt x="6405" y="16126"/>
                    <a:pt x="7127" y="16891"/>
                    <a:pt x="7952" y="17550"/>
                  </a:cubicBezTo>
                  <a:cubicBezTo>
                    <a:pt x="8450" y="17945"/>
                    <a:pt x="9470" y="18935"/>
                    <a:pt x="10237" y="18935"/>
                  </a:cubicBezTo>
                  <a:cubicBezTo>
                    <a:pt x="10300" y="18935"/>
                    <a:pt x="10361" y="18928"/>
                    <a:pt x="10419" y="18914"/>
                  </a:cubicBezTo>
                  <a:cubicBezTo>
                    <a:pt x="11445" y="18670"/>
                    <a:pt x="11290" y="16458"/>
                    <a:pt x="11064" y="15097"/>
                  </a:cubicBezTo>
                  <a:lnTo>
                    <a:pt x="11064" y="15097"/>
                  </a:lnTo>
                  <a:cubicBezTo>
                    <a:pt x="11769" y="15819"/>
                    <a:pt x="12580" y="16427"/>
                    <a:pt x="13474" y="16897"/>
                  </a:cubicBezTo>
                  <a:cubicBezTo>
                    <a:pt x="13506" y="16914"/>
                    <a:pt x="13538" y="16922"/>
                    <a:pt x="13569" y="16922"/>
                  </a:cubicBezTo>
                  <a:cubicBezTo>
                    <a:pt x="13697" y="16922"/>
                    <a:pt x="13806" y="16791"/>
                    <a:pt x="13829" y="16673"/>
                  </a:cubicBezTo>
                  <a:cubicBezTo>
                    <a:pt x="14087" y="15493"/>
                    <a:pt x="13990" y="14261"/>
                    <a:pt x="13548" y="13137"/>
                  </a:cubicBezTo>
                  <a:lnTo>
                    <a:pt x="13548" y="13137"/>
                  </a:lnTo>
                  <a:cubicBezTo>
                    <a:pt x="13720" y="13238"/>
                    <a:pt x="13881" y="13355"/>
                    <a:pt x="14027" y="13487"/>
                  </a:cubicBezTo>
                  <a:cubicBezTo>
                    <a:pt x="14077" y="13525"/>
                    <a:pt x="14129" y="13542"/>
                    <a:pt x="14180" y="13542"/>
                  </a:cubicBezTo>
                  <a:cubicBezTo>
                    <a:pt x="14333" y="13542"/>
                    <a:pt x="14469" y="13389"/>
                    <a:pt x="14454" y="13223"/>
                  </a:cubicBezTo>
                  <a:cubicBezTo>
                    <a:pt x="14319" y="11808"/>
                    <a:pt x="13760" y="10584"/>
                    <a:pt x="12783" y="9550"/>
                  </a:cubicBezTo>
                  <a:cubicBezTo>
                    <a:pt x="12755" y="9521"/>
                    <a:pt x="12720" y="9498"/>
                    <a:pt x="12686" y="9481"/>
                  </a:cubicBezTo>
                  <a:cubicBezTo>
                    <a:pt x="12783" y="9298"/>
                    <a:pt x="12846" y="9097"/>
                    <a:pt x="12878" y="8894"/>
                  </a:cubicBezTo>
                  <a:cubicBezTo>
                    <a:pt x="12894" y="8896"/>
                    <a:pt x="12911" y="8897"/>
                    <a:pt x="12928" y="8897"/>
                  </a:cubicBezTo>
                  <a:cubicBezTo>
                    <a:pt x="13110" y="8897"/>
                    <a:pt x="13285" y="8782"/>
                    <a:pt x="13222" y="8561"/>
                  </a:cubicBezTo>
                  <a:cubicBezTo>
                    <a:pt x="13139" y="8281"/>
                    <a:pt x="13044" y="8011"/>
                    <a:pt x="12938" y="7748"/>
                  </a:cubicBezTo>
                  <a:lnTo>
                    <a:pt x="12766" y="7344"/>
                  </a:lnTo>
                  <a:cubicBezTo>
                    <a:pt x="11368" y="4292"/>
                    <a:pt x="8376" y="2418"/>
                    <a:pt x="6001" y="97"/>
                  </a:cubicBezTo>
                  <a:cubicBezTo>
                    <a:pt x="5935" y="34"/>
                    <a:pt x="5841" y="1"/>
                    <a:pt x="5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9"/>
            <p:cNvSpPr/>
            <p:nvPr/>
          </p:nvSpPr>
          <p:spPr>
            <a:xfrm>
              <a:off x="6867514" y="3859862"/>
              <a:ext cx="397552" cy="521245"/>
            </a:xfrm>
            <a:custGeom>
              <a:rect b="b" l="l" r="r" t="t"/>
              <a:pathLst>
                <a:path extrusionOk="0" h="6321" w="4821">
                  <a:moveTo>
                    <a:pt x="3370" y="0"/>
                  </a:moveTo>
                  <a:cubicBezTo>
                    <a:pt x="2658" y="760"/>
                    <a:pt x="1351" y="1081"/>
                    <a:pt x="267" y="1081"/>
                  </a:cubicBezTo>
                  <a:cubicBezTo>
                    <a:pt x="243" y="1081"/>
                    <a:pt x="219" y="1081"/>
                    <a:pt x="196" y="1080"/>
                  </a:cubicBezTo>
                  <a:cubicBezTo>
                    <a:pt x="27" y="1636"/>
                    <a:pt x="1" y="2169"/>
                    <a:pt x="144" y="2734"/>
                  </a:cubicBezTo>
                  <a:lnTo>
                    <a:pt x="330" y="2565"/>
                  </a:lnTo>
                  <a:cubicBezTo>
                    <a:pt x="374" y="2458"/>
                    <a:pt x="472" y="2405"/>
                    <a:pt x="570" y="2405"/>
                  </a:cubicBezTo>
                  <a:cubicBezTo>
                    <a:pt x="663" y="2405"/>
                    <a:pt x="756" y="2453"/>
                    <a:pt x="803" y="2550"/>
                  </a:cubicBezTo>
                  <a:cubicBezTo>
                    <a:pt x="1611" y="4155"/>
                    <a:pt x="2812" y="5433"/>
                    <a:pt x="4362" y="6321"/>
                  </a:cubicBezTo>
                  <a:cubicBezTo>
                    <a:pt x="4539" y="5103"/>
                    <a:pt x="4347" y="3940"/>
                    <a:pt x="3774" y="2820"/>
                  </a:cubicBezTo>
                  <a:cubicBezTo>
                    <a:pt x="3681" y="2637"/>
                    <a:pt x="3844" y="2439"/>
                    <a:pt x="4025" y="2439"/>
                  </a:cubicBezTo>
                  <a:cubicBezTo>
                    <a:pt x="4054" y="2439"/>
                    <a:pt x="4084" y="2445"/>
                    <a:pt x="4113" y="2456"/>
                  </a:cubicBezTo>
                  <a:cubicBezTo>
                    <a:pt x="4359" y="2547"/>
                    <a:pt x="4594" y="2659"/>
                    <a:pt x="4820" y="2791"/>
                  </a:cubicBezTo>
                  <a:cubicBezTo>
                    <a:pt x="4611" y="1736"/>
                    <a:pt x="4127" y="805"/>
                    <a:pt x="3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9"/>
            <p:cNvSpPr/>
            <p:nvPr/>
          </p:nvSpPr>
          <p:spPr>
            <a:xfrm>
              <a:off x="6461640" y="3874705"/>
              <a:ext cx="545160" cy="655907"/>
            </a:xfrm>
            <a:custGeom>
              <a:rect b="b" l="l" r="r" t="t"/>
              <a:pathLst>
                <a:path extrusionOk="0" h="7954" w="6611">
                  <a:moveTo>
                    <a:pt x="3725" y="1"/>
                  </a:moveTo>
                  <a:cubicBezTo>
                    <a:pt x="3530" y="55"/>
                    <a:pt x="3335" y="95"/>
                    <a:pt x="3135" y="118"/>
                  </a:cubicBezTo>
                  <a:cubicBezTo>
                    <a:pt x="3289" y="562"/>
                    <a:pt x="2971" y="1167"/>
                    <a:pt x="2542" y="1505"/>
                  </a:cubicBezTo>
                  <a:cubicBezTo>
                    <a:pt x="1883" y="2026"/>
                    <a:pt x="966" y="2373"/>
                    <a:pt x="218" y="2754"/>
                  </a:cubicBezTo>
                  <a:cubicBezTo>
                    <a:pt x="146" y="2789"/>
                    <a:pt x="75" y="2826"/>
                    <a:pt x="0" y="2866"/>
                  </a:cubicBezTo>
                  <a:cubicBezTo>
                    <a:pt x="49" y="3170"/>
                    <a:pt x="129" y="3470"/>
                    <a:pt x="241" y="3760"/>
                  </a:cubicBezTo>
                  <a:cubicBezTo>
                    <a:pt x="312" y="3938"/>
                    <a:pt x="390" y="4115"/>
                    <a:pt x="479" y="4287"/>
                  </a:cubicBezTo>
                  <a:lnTo>
                    <a:pt x="1381" y="4697"/>
                  </a:lnTo>
                  <a:cubicBezTo>
                    <a:pt x="1396" y="4566"/>
                    <a:pt x="1519" y="4475"/>
                    <a:pt x="1639" y="4475"/>
                  </a:cubicBezTo>
                  <a:cubicBezTo>
                    <a:pt x="1705" y="4475"/>
                    <a:pt x="1769" y="4502"/>
                    <a:pt x="1814" y="4565"/>
                  </a:cubicBezTo>
                  <a:cubicBezTo>
                    <a:pt x="2719" y="5789"/>
                    <a:pt x="3782" y="6849"/>
                    <a:pt x="5052" y="7688"/>
                  </a:cubicBezTo>
                  <a:cubicBezTo>
                    <a:pt x="5272" y="7833"/>
                    <a:pt x="5548" y="7953"/>
                    <a:pt x="5813" y="7953"/>
                  </a:cubicBezTo>
                  <a:cubicBezTo>
                    <a:pt x="6060" y="7953"/>
                    <a:pt x="6297" y="7849"/>
                    <a:pt x="6470" y="7562"/>
                  </a:cubicBezTo>
                  <a:cubicBezTo>
                    <a:pt x="6610" y="7327"/>
                    <a:pt x="6533" y="6754"/>
                    <a:pt x="6536" y="6496"/>
                  </a:cubicBezTo>
                  <a:cubicBezTo>
                    <a:pt x="6539" y="5757"/>
                    <a:pt x="6439" y="5044"/>
                    <a:pt x="6367" y="4310"/>
                  </a:cubicBezTo>
                  <a:cubicBezTo>
                    <a:pt x="6035" y="3892"/>
                    <a:pt x="5737" y="3448"/>
                    <a:pt x="5476" y="2978"/>
                  </a:cubicBezTo>
                  <a:cubicBezTo>
                    <a:pt x="5373" y="3084"/>
                    <a:pt x="5238" y="3155"/>
                    <a:pt x="5046" y="3221"/>
                  </a:cubicBezTo>
                  <a:cubicBezTo>
                    <a:pt x="5009" y="3234"/>
                    <a:pt x="4974" y="3240"/>
                    <a:pt x="4941" y="3240"/>
                  </a:cubicBezTo>
                  <a:cubicBezTo>
                    <a:pt x="4823" y="3240"/>
                    <a:pt x="4732" y="3164"/>
                    <a:pt x="4696" y="3035"/>
                  </a:cubicBezTo>
                  <a:cubicBezTo>
                    <a:pt x="4467" y="2278"/>
                    <a:pt x="4484" y="1576"/>
                    <a:pt x="4748" y="883"/>
                  </a:cubicBezTo>
                  <a:cubicBezTo>
                    <a:pt x="4608" y="872"/>
                    <a:pt x="4470" y="854"/>
                    <a:pt x="4335" y="826"/>
                  </a:cubicBezTo>
                  <a:cubicBezTo>
                    <a:pt x="4218" y="809"/>
                    <a:pt x="4126" y="717"/>
                    <a:pt x="4109" y="599"/>
                  </a:cubicBezTo>
                  <a:cubicBezTo>
                    <a:pt x="4103" y="594"/>
                    <a:pt x="4098" y="588"/>
                    <a:pt x="4095" y="582"/>
                  </a:cubicBezTo>
                  <a:cubicBezTo>
                    <a:pt x="3966" y="390"/>
                    <a:pt x="3843" y="198"/>
                    <a:pt x="3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9"/>
            <p:cNvSpPr/>
            <p:nvPr/>
          </p:nvSpPr>
          <p:spPr>
            <a:xfrm>
              <a:off x="5766491" y="1538065"/>
              <a:ext cx="1561675" cy="2327751"/>
            </a:xfrm>
            <a:custGeom>
              <a:rect b="b" l="l" r="r" t="t"/>
              <a:pathLst>
                <a:path extrusionOk="0" h="28228" w="18938">
                  <a:moveTo>
                    <a:pt x="5993" y="3920"/>
                  </a:moveTo>
                  <a:cubicBezTo>
                    <a:pt x="7412" y="3920"/>
                    <a:pt x="8817" y="4684"/>
                    <a:pt x="9390" y="6073"/>
                  </a:cubicBezTo>
                  <a:cubicBezTo>
                    <a:pt x="10198" y="8015"/>
                    <a:pt x="9198" y="10408"/>
                    <a:pt x="7155" y="11024"/>
                  </a:cubicBezTo>
                  <a:cubicBezTo>
                    <a:pt x="6790" y="11134"/>
                    <a:pt x="6418" y="11187"/>
                    <a:pt x="6050" y="11187"/>
                  </a:cubicBezTo>
                  <a:cubicBezTo>
                    <a:pt x="4476" y="11187"/>
                    <a:pt x="2984" y="10219"/>
                    <a:pt x="2525" y="8626"/>
                  </a:cubicBezTo>
                  <a:cubicBezTo>
                    <a:pt x="2196" y="7477"/>
                    <a:pt x="2550" y="4690"/>
                    <a:pt x="4118" y="4690"/>
                  </a:cubicBezTo>
                  <a:cubicBezTo>
                    <a:pt x="4138" y="4690"/>
                    <a:pt x="4158" y="4691"/>
                    <a:pt x="4178" y="4692"/>
                  </a:cubicBezTo>
                  <a:cubicBezTo>
                    <a:pt x="4069" y="4594"/>
                    <a:pt x="4092" y="4422"/>
                    <a:pt x="4221" y="4353"/>
                  </a:cubicBezTo>
                  <a:cubicBezTo>
                    <a:pt x="4771" y="4061"/>
                    <a:pt x="5383" y="3920"/>
                    <a:pt x="5993" y="3920"/>
                  </a:cubicBezTo>
                  <a:close/>
                  <a:moveTo>
                    <a:pt x="5886" y="1"/>
                  </a:moveTo>
                  <a:cubicBezTo>
                    <a:pt x="5400" y="2031"/>
                    <a:pt x="3600" y="3475"/>
                    <a:pt x="1653" y="3475"/>
                  </a:cubicBezTo>
                  <a:cubicBezTo>
                    <a:pt x="1105" y="3475"/>
                    <a:pt x="545" y="3361"/>
                    <a:pt x="0" y="3113"/>
                  </a:cubicBezTo>
                  <a:lnTo>
                    <a:pt x="0" y="3113"/>
                  </a:lnTo>
                  <a:cubicBezTo>
                    <a:pt x="92" y="6783"/>
                    <a:pt x="545" y="10439"/>
                    <a:pt x="1547" y="13990"/>
                  </a:cubicBezTo>
                  <a:cubicBezTo>
                    <a:pt x="3112" y="19494"/>
                    <a:pt x="6043" y="24282"/>
                    <a:pt x="10155" y="28228"/>
                  </a:cubicBezTo>
                  <a:cubicBezTo>
                    <a:pt x="10275" y="28139"/>
                    <a:pt x="10510" y="28087"/>
                    <a:pt x="10608" y="28067"/>
                  </a:cubicBezTo>
                  <a:cubicBezTo>
                    <a:pt x="10665" y="27990"/>
                    <a:pt x="10756" y="27947"/>
                    <a:pt x="10850" y="27947"/>
                  </a:cubicBezTo>
                  <a:cubicBezTo>
                    <a:pt x="10874" y="27947"/>
                    <a:pt x="10899" y="27950"/>
                    <a:pt x="10923" y="27955"/>
                  </a:cubicBezTo>
                  <a:cubicBezTo>
                    <a:pt x="10960" y="27964"/>
                    <a:pt x="10995" y="27978"/>
                    <a:pt x="11029" y="27987"/>
                  </a:cubicBezTo>
                  <a:cubicBezTo>
                    <a:pt x="11310" y="27927"/>
                    <a:pt x="11596" y="27884"/>
                    <a:pt x="11886" y="27867"/>
                  </a:cubicBezTo>
                  <a:cubicBezTo>
                    <a:pt x="10330" y="25036"/>
                    <a:pt x="9708" y="21723"/>
                    <a:pt x="9811" y="18511"/>
                  </a:cubicBezTo>
                  <a:cubicBezTo>
                    <a:pt x="9816" y="18332"/>
                    <a:pt x="9952" y="18247"/>
                    <a:pt x="10096" y="18247"/>
                  </a:cubicBezTo>
                  <a:cubicBezTo>
                    <a:pt x="10187" y="18247"/>
                    <a:pt x="10281" y="18281"/>
                    <a:pt x="10347" y="18345"/>
                  </a:cubicBezTo>
                  <a:cubicBezTo>
                    <a:pt x="12722" y="20663"/>
                    <a:pt x="15714" y="22537"/>
                    <a:pt x="17115" y="25586"/>
                  </a:cubicBezTo>
                  <a:cubicBezTo>
                    <a:pt x="17384" y="25443"/>
                    <a:pt x="17657" y="25302"/>
                    <a:pt x="17914" y="25136"/>
                  </a:cubicBezTo>
                  <a:cubicBezTo>
                    <a:pt x="18227" y="24935"/>
                    <a:pt x="18508" y="24689"/>
                    <a:pt x="18814" y="24485"/>
                  </a:cubicBezTo>
                  <a:cubicBezTo>
                    <a:pt x="18851" y="24465"/>
                    <a:pt x="18894" y="24451"/>
                    <a:pt x="18937" y="24451"/>
                  </a:cubicBezTo>
                  <a:cubicBezTo>
                    <a:pt x="18871" y="24030"/>
                    <a:pt x="18803" y="23520"/>
                    <a:pt x="18791" y="23388"/>
                  </a:cubicBezTo>
                  <a:cubicBezTo>
                    <a:pt x="18771" y="23076"/>
                    <a:pt x="18742" y="22766"/>
                    <a:pt x="18711" y="22457"/>
                  </a:cubicBezTo>
                  <a:cubicBezTo>
                    <a:pt x="18634" y="21715"/>
                    <a:pt x="18528" y="20978"/>
                    <a:pt x="18396" y="20242"/>
                  </a:cubicBezTo>
                  <a:cubicBezTo>
                    <a:pt x="18124" y="18740"/>
                    <a:pt x="17737" y="17262"/>
                    <a:pt x="17241" y="15821"/>
                  </a:cubicBezTo>
                  <a:cubicBezTo>
                    <a:pt x="16278" y="13015"/>
                    <a:pt x="14940" y="10351"/>
                    <a:pt x="13270" y="7901"/>
                  </a:cubicBezTo>
                  <a:cubicBezTo>
                    <a:pt x="11230" y="4904"/>
                    <a:pt x="8740" y="2239"/>
                    <a:pt x="5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9"/>
            <p:cNvSpPr/>
            <p:nvPr/>
          </p:nvSpPr>
          <p:spPr>
            <a:xfrm>
              <a:off x="6624666" y="3123560"/>
              <a:ext cx="529822" cy="778611"/>
            </a:xfrm>
            <a:custGeom>
              <a:rect b="b" l="l" r="r" t="t"/>
              <a:pathLst>
                <a:path extrusionOk="0" h="9442" w="6425">
                  <a:moveTo>
                    <a:pt x="0" y="1"/>
                  </a:moveTo>
                  <a:lnTo>
                    <a:pt x="0" y="1"/>
                  </a:lnTo>
                  <a:cubicBezTo>
                    <a:pt x="12" y="3342"/>
                    <a:pt x="926" y="6416"/>
                    <a:pt x="2353" y="9442"/>
                  </a:cubicBezTo>
                  <a:cubicBezTo>
                    <a:pt x="2992" y="9313"/>
                    <a:pt x="3682" y="9413"/>
                    <a:pt x="4327" y="9273"/>
                  </a:cubicBezTo>
                  <a:cubicBezTo>
                    <a:pt x="5315" y="9061"/>
                    <a:pt x="5868" y="8557"/>
                    <a:pt x="6313" y="7683"/>
                  </a:cubicBezTo>
                  <a:cubicBezTo>
                    <a:pt x="6330" y="7645"/>
                    <a:pt x="6358" y="7614"/>
                    <a:pt x="6390" y="7591"/>
                  </a:cubicBezTo>
                  <a:cubicBezTo>
                    <a:pt x="6327" y="7493"/>
                    <a:pt x="6338" y="7365"/>
                    <a:pt x="6424" y="7284"/>
                  </a:cubicBezTo>
                  <a:cubicBezTo>
                    <a:pt x="5333" y="4121"/>
                    <a:pt x="2393" y="219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9"/>
            <p:cNvSpPr/>
            <p:nvPr/>
          </p:nvSpPr>
          <p:spPr>
            <a:xfrm>
              <a:off x="6156780" y="3418939"/>
              <a:ext cx="555632" cy="643537"/>
            </a:xfrm>
            <a:custGeom>
              <a:rect b="b" l="l" r="r" t="t"/>
              <a:pathLst>
                <a:path extrusionOk="0" h="7804" w="6738">
                  <a:moveTo>
                    <a:pt x="1" y="0"/>
                  </a:moveTo>
                  <a:lnTo>
                    <a:pt x="1" y="0"/>
                  </a:lnTo>
                  <a:cubicBezTo>
                    <a:pt x="6" y="46"/>
                    <a:pt x="18" y="95"/>
                    <a:pt x="24" y="144"/>
                  </a:cubicBezTo>
                  <a:lnTo>
                    <a:pt x="27" y="144"/>
                  </a:lnTo>
                  <a:cubicBezTo>
                    <a:pt x="316" y="1909"/>
                    <a:pt x="683" y="3634"/>
                    <a:pt x="1327" y="5321"/>
                  </a:cubicBezTo>
                  <a:cubicBezTo>
                    <a:pt x="1482" y="5722"/>
                    <a:pt x="1651" y="6121"/>
                    <a:pt x="1829" y="6516"/>
                  </a:cubicBezTo>
                  <a:cubicBezTo>
                    <a:pt x="2130" y="7169"/>
                    <a:pt x="2190" y="7634"/>
                    <a:pt x="2935" y="7771"/>
                  </a:cubicBezTo>
                  <a:cubicBezTo>
                    <a:pt x="3054" y="7793"/>
                    <a:pt x="3161" y="7804"/>
                    <a:pt x="3261" y="7804"/>
                  </a:cubicBezTo>
                  <a:cubicBezTo>
                    <a:pt x="3737" y="7804"/>
                    <a:pt x="4033" y="7570"/>
                    <a:pt x="4528" y="7304"/>
                  </a:cubicBezTo>
                  <a:cubicBezTo>
                    <a:pt x="4591" y="7270"/>
                    <a:pt x="6737" y="6040"/>
                    <a:pt x="6101" y="5725"/>
                  </a:cubicBezTo>
                  <a:lnTo>
                    <a:pt x="6101" y="5725"/>
                  </a:lnTo>
                  <a:cubicBezTo>
                    <a:pt x="5992" y="5745"/>
                    <a:pt x="5883" y="5760"/>
                    <a:pt x="5772" y="5762"/>
                  </a:cubicBezTo>
                  <a:cubicBezTo>
                    <a:pt x="5837" y="5869"/>
                    <a:pt x="5762" y="6012"/>
                    <a:pt x="5654" y="6012"/>
                  </a:cubicBezTo>
                  <a:cubicBezTo>
                    <a:pt x="5625" y="6012"/>
                    <a:pt x="5594" y="6002"/>
                    <a:pt x="5562" y="5977"/>
                  </a:cubicBezTo>
                  <a:cubicBezTo>
                    <a:pt x="5442" y="5889"/>
                    <a:pt x="5325" y="5797"/>
                    <a:pt x="5204" y="5705"/>
                  </a:cubicBezTo>
                  <a:cubicBezTo>
                    <a:pt x="3107" y="4075"/>
                    <a:pt x="1390" y="21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9"/>
            <p:cNvSpPr/>
            <p:nvPr/>
          </p:nvSpPr>
          <p:spPr>
            <a:xfrm>
              <a:off x="5988064" y="1896527"/>
              <a:ext cx="574764" cy="531801"/>
            </a:xfrm>
            <a:custGeom>
              <a:rect b="b" l="l" r="r" t="t"/>
              <a:pathLst>
                <a:path extrusionOk="0" h="6449" w="6970">
                  <a:moveTo>
                    <a:pt x="3163" y="1092"/>
                  </a:moveTo>
                  <a:cubicBezTo>
                    <a:pt x="3856" y="1092"/>
                    <a:pt x="4552" y="1360"/>
                    <a:pt x="5047" y="1875"/>
                  </a:cubicBezTo>
                  <a:cubicBezTo>
                    <a:pt x="5995" y="2860"/>
                    <a:pt x="5749" y="4431"/>
                    <a:pt x="4800" y="5322"/>
                  </a:cubicBezTo>
                  <a:cubicBezTo>
                    <a:pt x="4345" y="5752"/>
                    <a:pt x="3791" y="5954"/>
                    <a:pt x="3239" y="5954"/>
                  </a:cubicBezTo>
                  <a:cubicBezTo>
                    <a:pt x="2537" y="5954"/>
                    <a:pt x="1837" y="5627"/>
                    <a:pt x="1345" y="5024"/>
                  </a:cubicBezTo>
                  <a:cubicBezTo>
                    <a:pt x="508" y="3995"/>
                    <a:pt x="631" y="2703"/>
                    <a:pt x="1471" y="1835"/>
                  </a:cubicBezTo>
                  <a:cubicBezTo>
                    <a:pt x="1468" y="1769"/>
                    <a:pt x="1497" y="1706"/>
                    <a:pt x="1548" y="1665"/>
                  </a:cubicBezTo>
                  <a:cubicBezTo>
                    <a:pt x="2005" y="1279"/>
                    <a:pt x="2583" y="1092"/>
                    <a:pt x="3163" y="1092"/>
                  </a:cubicBezTo>
                  <a:close/>
                  <a:moveTo>
                    <a:pt x="3346" y="0"/>
                  </a:moveTo>
                  <a:cubicBezTo>
                    <a:pt x="2784" y="0"/>
                    <a:pt x="2217" y="124"/>
                    <a:pt x="1709" y="365"/>
                  </a:cubicBezTo>
                  <a:cubicBezTo>
                    <a:pt x="1763" y="379"/>
                    <a:pt x="1820" y="390"/>
                    <a:pt x="1881" y="408"/>
                  </a:cubicBezTo>
                  <a:cubicBezTo>
                    <a:pt x="1970" y="435"/>
                    <a:pt x="1941" y="578"/>
                    <a:pt x="1857" y="578"/>
                  </a:cubicBezTo>
                  <a:cubicBezTo>
                    <a:pt x="1853" y="578"/>
                    <a:pt x="1848" y="577"/>
                    <a:pt x="1843" y="577"/>
                  </a:cubicBezTo>
                  <a:cubicBezTo>
                    <a:pt x="1776" y="565"/>
                    <a:pt x="1711" y="559"/>
                    <a:pt x="1649" y="559"/>
                  </a:cubicBezTo>
                  <a:cubicBezTo>
                    <a:pt x="602" y="559"/>
                    <a:pt x="135" y="2152"/>
                    <a:pt x="70" y="2906"/>
                  </a:cubicBezTo>
                  <a:cubicBezTo>
                    <a:pt x="1" y="3746"/>
                    <a:pt x="265" y="4668"/>
                    <a:pt x="806" y="5322"/>
                  </a:cubicBezTo>
                  <a:cubicBezTo>
                    <a:pt x="1422" y="6066"/>
                    <a:pt x="2377" y="6448"/>
                    <a:pt x="3331" y="6448"/>
                  </a:cubicBezTo>
                  <a:cubicBezTo>
                    <a:pt x="3992" y="6448"/>
                    <a:pt x="4652" y="6265"/>
                    <a:pt x="5199" y="5892"/>
                  </a:cubicBezTo>
                  <a:cubicBezTo>
                    <a:pt x="6548" y="4963"/>
                    <a:pt x="6969" y="3024"/>
                    <a:pt x="6190" y="1585"/>
                  </a:cubicBezTo>
                  <a:cubicBezTo>
                    <a:pt x="5607" y="509"/>
                    <a:pt x="4485" y="0"/>
                    <a:pt x="3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9"/>
            <p:cNvSpPr/>
            <p:nvPr/>
          </p:nvSpPr>
          <p:spPr>
            <a:xfrm>
              <a:off x="5947576" y="1861234"/>
              <a:ext cx="659865" cy="599420"/>
            </a:xfrm>
            <a:custGeom>
              <a:rect b="b" l="l" r="r" t="t"/>
              <a:pathLst>
                <a:path extrusionOk="0" h="7269" w="8002">
                  <a:moveTo>
                    <a:pt x="3840" y="429"/>
                  </a:moveTo>
                  <a:cubicBezTo>
                    <a:pt x="4978" y="429"/>
                    <a:pt x="6098" y="938"/>
                    <a:pt x="6681" y="2013"/>
                  </a:cubicBezTo>
                  <a:cubicBezTo>
                    <a:pt x="7460" y="3452"/>
                    <a:pt x="7039" y="5391"/>
                    <a:pt x="5690" y="6320"/>
                  </a:cubicBezTo>
                  <a:cubicBezTo>
                    <a:pt x="5143" y="6693"/>
                    <a:pt x="4482" y="6877"/>
                    <a:pt x="3821" y="6877"/>
                  </a:cubicBezTo>
                  <a:cubicBezTo>
                    <a:pt x="2868" y="6877"/>
                    <a:pt x="1914" y="6496"/>
                    <a:pt x="1297" y="5750"/>
                  </a:cubicBezTo>
                  <a:cubicBezTo>
                    <a:pt x="756" y="5099"/>
                    <a:pt x="492" y="4177"/>
                    <a:pt x="561" y="3334"/>
                  </a:cubicBezTo>
                  <a:cubicBezTo>
                    <a:pt x="625" y="2583"/>
                    <a:pt x="1093" y="989"/>
                    <a:pt x="2138" y="989"/>
                  </a:cubicBezTo>
                  <a:cubicBezTo>
                    <a:pt x="2201" y="989"/>
                    <a:pt x="2267" y="995"/>
                    <a:pt x="2334" y="1007"/>
                  </a:cubicBezTo>
                  <a:cubicBezTo>
                    <a:pt x="2339" y="1008"/>
                    <a:pt x="2344" y="1009"/>
                    <a:pt x="2348" y="1009"/>
                  </a:cubicBezTo>
                  <a:cubicBezTo>
                    <a:pt x="2432" y="1009"/>
                    <a:pt x="2461" y="866"/>
                    <a:pt x="2372" y="838"/>
                  </a:cubicBezTo>
                  <a:cubicBezTo>
                    <a:pt x="2311" y="821"/>
                    <a:pt x="2254" y="807"/>
                    <a:pt x="2200" y="795"/>
                  </a:cubicBezTo>
                  <a:cubicBezTo>
                    <a:pt x="2709" y="554"/>
                    <a:pt x="3276" y="429"/>
                    <a:pt x="3840" y="429"/>
                  </a:cubicBezTo>
                  <a:close/>
                  <a:moveTo>
                    <a:pt x="3797" y="1"/>
                  </a:moveTo>
                  <a:cubicBezTo>
                    <a:pt x="3187" y="1"/>
                    <a:pt x="2575" y="142"/>
                    <a:pt x="2025" y="434"/>
                  </a:cubicBezTo>
                  <a:cubicBezTo>
                    <a:pt x="1896" y="500"/>
                    <a:pt x="1873" y="675"/>
                    <a:pt x="1982" y="773"/>
                  </a:cubicBezTo>
                  <a:cubicBezTo>
                    <a:pt x="1961" y="772"/>
                    <a:pt x="1940" y="771"/>
                    <a:pt x="1920" y="771"/>
                  </a:cubicBezTo>
                  <a:cubicBezTo>
                    <a:pt x="354" y="771"/>
                    <a:pt x="0" y="3558"/>
                    <a:pt x="329" y="4704"/>
                  </a:cubicBezTo>
                  <a:cubicBezTo>
                    <a:pt x="788" y="6299"/>
                    <a:pt x="2280" y="7268"/>
                    <a:pt x="3854" y="7268"/>
                  </a:cubicBezTo>
                  <a:cubicBezTo>
                    <a:pt x="4222" y="7268"/>
                    <a:pt x="4594" y="7215"/>
                    <a:pt x="4959" y="7105"/>
                  </a:cubicBezTo>
                  <a:cubicBezTo>
                    <a:pt x="7002" y="6489"/>
                    <a:pt x="8002" y="4099"/>
                    <a:pt x="7197" y="2154"/>
                  </a:cubicBezTo>
                  <a:cubicBezTo>
                    <a:pt x="6622" y="765"/>
                    <a:pt x="5216" y="1"/>
                    <a:pt x="3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9"/>
            <p:cNvSpPr/>
            <p:nvPr/>
          </p:nvSpPr>
          <p:spPr>
            <a:xfrm>
              <a:off x="6029955" y="1986576"/>
              <a:ext cx="452554" cy="401015"/>
            </a:xfrm>
            <a:custGeom>
              <a:rect b="b" l="l" r="r" t="t"/>
              <a:pathLst>
                <a:path extrusionOk="0" h="4863" w="5488">
                  <a:moveTo>
                    <a:pt x="2667" y="456"/>
                  </a:moveTo>
                  <a:cubicBezTo>
                    <a:pt x="3180" y="456"/>
                    <a:pt x="3695" y="632"/>
                    <a:pt x="4095" y="986"/>
                  </a:cubicBezTo>
                  <a:cubicBezTo>
                    <a:pt x="4937" y="1731"/>
                    <a:pt x="4822" y="2972"/>
                    <a:pt x="4115" y="3765"/>
                  </a:cubicBezTo>
                  <a:cubicBezTo>
                    <a:pt x="3723" y="4203"/>
                    <a:pt x="3217" y="4419"/>
                    <a:pt x="2708" y="4419"/>
                  </a:cubicBezTo>
                  <a:cubicBezTo>
                    <a:pt x="2207" y="4419"/>
                    <a:pt x="1704" y="4210"/>
                    <a:pt x="1307" y="3800"/>
                  </a:cubicBezTo>
                  <a:cubicBezTo>
                    <a:pt x="456" y="2920"/>
                    <a:pt x="582" y="1843"/>
                    <a:pt x="1204" y="963"/>
                  </a:cubicBezTo>
                  <a:cubicBezTo>
                    <a:pt x="1246" y="960"/>
                    <a:pt x="1289" y="943"/>
                    <a:pt x="1324" y="917"/>
                  </a:cubicBezTo>
                  <a:cubicBezTo>
                    <a:pt x="1707" y="610"/>
                    <a:pt x="2187" y="456"/>
                    <a:pt x="2667" y="456"/>
                  </a:cubicBezTo>
                  <a:close/>
                  <a:moveTo>
                    <a:pt x="2655" y="0"/>
                  </a:moveTo>
                  <a:cubicBezTo>
                    <a:pt x="2075" y="0"/>
                    <a:pt x="1497" y="187"/>
                    <a:pt x="1040" y="573"/>
                  </a:cubicBezTo>
                  <a:cubicBezTo>
                    <a:pt x="989" y="614"/>
                    <a:pt x="960" y="677"/>
                    <a:pt x="963" y="743"/>
                  </a:cubicBezTo>
                  <a:cubicBezTo>
                    <a:pt x="123" y="1611"/>
                    <a:pt x="0" y="2903"/>
                    <a:pt x="837" y="3932"/>
                  </a:cubicBezTo>
                  <a:cubicBezTo>
                    <a:pt x="1329" y="4535"/>
                    <a:pt x="2029" y="4862"/>
                    <a:pt x="2731" y="4862"/>
                  </a:cubicBezTo>
                  <a:cubicBezTo>
                    <a:pt x="3283" y="4862"/>
                    <a:pt x="3837" y="4660"/>
                    <a:pt x="4292" y="4230"/>
                  </a:cubicBezTo>
                  <a:cubicBezTo>
                    <a:pt x="5241" y="3339"/>
                    <a:pt x="5487" y="1768"/>
                    <a:pt x="4539" y="783"/>
                  </a:cubicBezTo>
                  <a:cubicBezTo>
                    <a:pt x="4044" y="268"/>
                    <a:pt x="3348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9"/>
            <p:cNvSpPr/>
            <p:nvPr/>
          </p:nvSpPr>
          <p:spPr>
            <a:xfrm>
              <a:off x="6067475" y="2024096"/>
              <a:ext cx="369679" cy="326799"/>
            </a:xfrm>
            <a:custGeom>
              <a:rect b="b" l="l" r="r" t="t"/>
              <a:pathLst>
                <a:path extrusionOk="0" h="3963" w="4483">
                  <a:moveTo>
                    <a:pt x="2212" y="1"/>
                  </a:moveTo>
                  <a:cubicBezTo>
                    <a:pt x="1732" y="1"/>
                    <a:pt x="1252" y="155"/>
                    <a:pt x="869" y="462"/>
                  </a:cubicBezTo>
                  <a:cubicBezTo>
                    <a:pt x="834" y="488"/>
                    <a:pt x="791" y="505"/>
                    <a:pt x="749" y="508"/>
                  </a:cubicBezTo>
                  <a:cubicBezTo>
                    <a:pt x="127" y="1388"/>
                    <a:pt x="1" y="2465"/>
                    <a:pt x="852" y="3345"/>
                  </a:cubicBezTo>
                  <a:cubicBezTo>
                    <a:pt x="1250" y="3754"/>
                    <a:pt x="1753" y="3963"/>
                    <a:pt x="2254" y="3963"/>
                  </a:cubicBezTo>
                  <a:cubicBezTo>
                    <a:pt x="2762" y="3963"/>
                    <a:pt x="3269" y="3748"/>
                    <a:pt x="3660" y="3310"/>
                  </a:cubicBezTo>
                  <a:cubicBezTo>
                    <a:pt x="4367" y="2517"/>
                    <a:pt x="4482" y="1276"/>
                    <a:pt x="3640" y="531"/>
                  </a:cubicBezTo>
                  <a:cubicBezTo>
                    <a:pt x="3240" y="177"/>
                    <a:pt x="2725" y="1"/>
                    <a:pt x="2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9"/>
            <p:cNvSpPr/>
            <p:nvPr/>
          </p:nvSpPr>
          <p:spPr>
            <a:xfrm>
              <a:off x="5762945" y="1236585"/>
              <a:ext cx="453709" cy="545407"/>
            </a:xfrm>
            <a:custGeom>
              <a:rect b="b" l="l" r="r" t="t"/>
              <a:pathLst>
                <a:path extrusionOk="0" h="6614" w="5502">
                  <a:moveTo>
                    <a:pt x="235" y="1"/>
                  </a:moveTo>
                  <a:cubicBezTo>
                    <a:pt x="75" y="2121"/>
                    <a:pt x="0" y="4250"/>
                    <a:pt x="37" y="6376"/>
                  </a:cubicBezTo>
                  <a:cubicBezTo>
                    <a:pt x="534" y="6536"/>
                    <a:pt x="1036" y="6614"/>
                    <a:pt x="1525" y="6614"/>
                  </a:cubicBezTo>
                  <a:cubicBezTo>
                    <a:pt x="3393" y="6614"/>
                    <a:pt x="5069" y="5476"/>
                    <a:pt x="5476" y="3388"/>
                  </a:cubicBezTo>
                  <a:cubicBezTo>
                    <a:pt x="5482" y="3368"/>
                    <a:pt x="5490" y="3345"/>
                    <a:pt x="5502" y="3325"/>
                  </a:cubicBezTo>
                  <a:cubicBezTo>
                    <a:pt x="3848" y="2064"/>
                    <a:pt x="2086" y="952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8" name="Google Shape;558;p49"/>
          <p:cNvSpPr/>
          <p:nvPr/>
        </p:nvSpPr>
        <p:spPr>
          <a:xfrm rot="-1035027">
            <a:off x="7795851" y="2549819"/>
            <a:ext cx="983529" cy="887550"/>
          </a:xfrm>
          <a:custGeom>
            <a:rect b="b" l="l" r="r" t="t"/>
            <a:pathLst>
              <a:path extrusionOk="0" h="8676" w="9614">
                <a:moveTo>
                  <a:pt x="4171" y="3302"/>
                </a:moveTo>
                <a:cubicBezTo>
                  <a:pt x="4634" y="3302"/>
                  <a:pt x="5379" y="3659"/>
                  <a:pt x="5533" y="3779"/>
                </a:cubicBezTo>
                <a:cubicBezTo>
                  <a:pt x="5808" y="3985"/>
                  <a:pt x="6023" y="4260"/>
                  <a:pt x="6158" y="4576"/>
                </a:cubicBezTo>
                <a:cubicBezTo>
                  <a:pt x="6144" y="4578"/>
                  <a:pt x="6129" y="4581"/>
                  <a:pt x="6115" y="4584"/>
                </a:cubicBezTo>
                <a:cubicBezTo>
                  <a:pt x="5937" y="4606"/>
                  <a:pt x="5753" y="4621"/>
                  <a:pt x="5570" y="4621"/>
                </a:cubicBezTo>
                <a:cubicBezTo>
                  <a:pt x="5340" y="4621"/>
                  <a:pt x="5111" y="4598"/>
                  <a:pt x="4892" y="4536"/>
                </a:cubicBezTo>
                <a:cubicBezTo>
                  <a:pt x="4651" y="4467"/>
                  <a:pt x="3485" y="3951"/>
                  <a:pt x="3843" y="3429"/>
                </a:cubicBezTo>
                <a:cubicBezTo>
                  <a:pt x="3905" y="3338"/>
                  <a:pt x="4024" y="3302"/>
                  <a:pt x="4171" y="3302"/>
                </a:cubicBezTo>
                <a:close/>
                <a:moveTo>
                  <a:pt x="7590" y="1"/>
                </a:moveTo>
                <a:cubicBezTo>
                  <a:pt x="7491" y="1"/>
                  <a:pt x="7451" y="150"/>
                  <a:pt x="7559" y="180"/>
                </a:cubicBezTo>
                <a:cubicBezTo>
                  <a:pt x="9339" y="653"/>
                  <a:pt x="9190" y="2897"/>
                  <a:pt x="7957" y="3851"/>
                </a:cubicBezTo>
                <a:cubicBezTo>
                  <a:pt x="7516" y="4189"/>
                  <a:pt x="7000" y="4418"/>
                  <a:pt x="6450" y="4527"/>
                </a:cubicBezTo>
                <a:cubicBezTo>
                  <a:pt x="6090" y="3701"/>
                  <a:pt x="5203" y="3130"/>
                  <a:pt x="4238" y="3130"/>
                </a:cubicBezTo>
                <a:cubicBezTo>
                  <a:pt x="3981" y="3130"/>
                  <a:pt x="3718" y="3171"/>
                  <a:pt x="3459" y="3258"/>
                </a:cubicBezTo>
                <a:cubicBezTo>
                  <a:pt x="3381" y="3278"/>
                  <a:pt x="3339" y="3358"/>
                  <a:pt x="3356" y="3435"/>
                </a:cubicBezTo>
                <a:cubicBezTo>
                  <a:pt x="3686" y="4525"/>
                  <a:pt x="4630" y="4952"/>
                  <a:pt x="5654" y="4952"/>
                </a:cubicBezTo>
                <a:cubicBezTo>
                  <a:pt x="5855" y="4952"/>
                  <a:pt x="6058" y="4936"/>
                  <a:pt x="6261" y="4905"/>
                </a:cubicBezTo>
                <a:lnTo>
                  <a:pt x="6261" y="4905"/>
                </a:lnTo>
                <a:cubicBezTo>
                  <a:pt x="6453" y="5785"/>
                  <a:pt x="5998" y="6627"/>
                  <a:pt x="5287" y="7132"/>
                </a:cubicBezTo>
                <a:cubicBezTo>
                  <a:pt x="4626" y="7601"/>
                  <a:pt x="3871" y="7755"/>
                  <a:pt x="3096" y="7755"/>
                </a:cubicBezTo>
                <a:cubicBezTo>
                  <a:pt x="2688" y="7755"/>
                  <a:pt x="2274" y="7712"/>
                  <a:pt x="1866" y="7650"/>
                </a:cubicBezTo>
                <a:cubicBezTo>
                  <a:pt x="1937" y="7538"/>
                  <a:pt x="1901" y="7365"/>
                  <a:pt x="1750" y="7365"/>
                </a:cubicBezTo>
                <a:cubicBezTo>
                  <a:pt x="1743" y="7365"/>
                  <a:pt x="1736" y="7366"/>
                  <a:pt x="1728" y="7366"/>
                </a:cubicBezTo>
                <a:cubicBezTo>
                  <a:pt x="1442" y="7398"/>
                  <a:pt x="1155" y="7430"/>
                  <a:pt x="869" y="7464"/>
                </a:cubicBezTo>
                <a:lnTo>
                  <a:pt x="722" y="7435"/>
                </a:lnTo>
                <a:cubicBezTo>
                  <a:pt x="712" y="7433"/>
                  <a:pt x="702" y="7433"/>
                  <a:pt x="692" y="7433"/>
                </a:cubicBezTo>
                <a:cubicBezTo>
                  <a:pt x="637" y="7433"/>
                  <a:pt x="584" y="7458"/>
                  <a:pt x="551" y="7504"/>
                </a:cubicBezTo>
                <a:lnTo>
                  <a:pt x="235" y="7541"/>
                </a:lnTo>
                <a:cubicBezTo>
                  <a:pt x="55" y="7561"/>
                  <a:pt x="0" y="7759"/>
                  <a:pt x="146" y="7868"/>
                </a:cubicBezTo>
                <a:cubicBezTo>
                  <a:pt x="625" y="8235"/>
                  <a:pt x="1167" y="8504"/>
                  <a:pt x="1745" y="8667"/>
                </a:cubicBezTo>
                <a:cubicBezTo>
                  <a:pt x="1764" y="8673"/>
                  <a:pt x="1782" y="8676"/>
                  <a:pt x="1799" y="8676"/>
                </a:cubicBezTo>
                <a:cubicBezTo>
                  <a:pt x="1951" y="8676"/>
                  <a:pt x="2003" y="8459"/>
                  <a:pt x="1874" y="8364"/>
                </a:cubicBezTo>
                <a:cubicBezTo>
                  <a:pt x="1651" y="8197"/>
                  <a:pt x="1442" y="8031"/>
                  <a:pt x="1235" y="7859"/>
                </a:cubicBezTo>
                <a:lnTo>
                  <a:pt x="1235" y="7859"/>
                </a:lnTo>
                <a:cubicBezTo>
                  <a:pt x="1820" y="7961"/>
                  <a:pt x="2456" y="8040"/>
                  <a:pt x="3081" y="8040"/>
                </a:cubicBezTo>
                <a:cubicBezTo>
                  <a:pt x="4467" y="8040"/>
                  <a:pt x="5801" y="7651"/>
                  <a:pt x="6419" y="6255"/>
                </a:cubicBezTo>
                <a:cubicBezTo>
                  <a:pt x="6639" y="5759"/>
                  <a:pt x="6668" y="5278"/>
                  <a:pt x="6562" y="4848"/>
                </a:cubicBezTo>
                <a:cubicBezTo>
                  <a:pt x="7221" y="4696"/>
                  <a:pt x="7846" y="4398"/>
                  <a:pt x="8296" y="4011"/>
                </a:cubicBezTo>
                <a:cubicBezTo>
                  <a:pt x="9614" y="2871"/>
                  <a:pt x="9571" y="392"/>
                  <a:pt x="7608" y="2"/>
                </a:cubicBezTo>
                <a:cubicBezTo>
                  <a:pt x="7602" y="1"/>
                  <a:pt x="7595" y="1"/>
                  <a:pt x="75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9"/>
          <p:cNvSpPr txBox="1"/>
          <p:nvPr>
            <p:ph type="title"/>
          </p:nvPr>
        </p:nvSpPr>
        <p:spPr>
          <a:xfrm>
            <a:off x="1516875" y="3334775"/>
            <a:ext cx="4529400" cy="113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things you need to succeed?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50"/>
          <p:cNvGrpSpPr/>
          <p:nvPr/>
        </p:nvGrpSpPr>
        <p:grpSpPr>
          <a:xfrm flipH="1">
            <a:off x="5291652" y="3806380"/>
            <a:ext cx="2278925" cy="1104031"/>
            <a:chOff x="3125625" y="1375925"/>
            <a:chExt cx="2278925" cy="1587392"/>
          </a:xfrm>
        </p:grpSpPr>
        <p:sp>
          <p:nvSpPr>
            <p:cNvPr id="565" name="Google Shape;565;p50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fmla="val 28003" name="adj"/>
              </a:avLst>
            </a:prstGeom>
            <a:noFill/>
            <a:ln cap="flat" cmpd="sng" w="28575">
              <a:solidFill>
                <a:schemeClr val="accen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50"/>
            <p:cNvSpPr/>
            <p:nvPr/>
          </p:nvSpPr>
          <p:spPr>
            <a:xfrm>
              <a:off x="3125625" y="1375925"/>
              <a:ext cx="2137800" cy="1410900"/>
            </a:xfrm>
            <a:prstGeom prst="roundRect">
              <a:avLst>
                <a:gd fmla="val 2800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50"/>
          <p:cNvGrpSpPr/>
          <p:nvPr/>
        </p:nvGrpSpPr>
        <p:grpSpPr>
          <a:xfrm flipH="1">
            <a:off x="5446477" y="2564642"/>
            <a:ext cx="2271250" cy="1066244"/>
            <a:chOff x="2992175" y="1375925"/>
            <a:chExt cx="2271250" cy="1533061"/>
          </a:xfrm>
        </p:grpSpPr>
        <p:sp>
          <p:nvSpPr>
            <p:cNvPr id="568" name="Google Shape;568;p50"/>
            <p:cNvSpPr/>
            <p:nvPr/>
          </p:nvSpPr>
          <p:spPr>
            <a:xfrm rot="10800000">
              <a:off x="2992175" y="1591386"/>
              <a:ext cx="1996500" cy="1317600"/>
            </a:xfrm>
            <a:prstGeom prst="roundRect">
              <a:avLst>
                <a:gd fmla="val 28003" name="adj"/>
              </a:avLst>
            </a:prstGeom>
            <a:noFill/>
            <a:ln cap="flat" cmpd="sng" w="28575">
              <a:solidFill>
                <a:schemeClr val="accen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50"/>
            <p:cNvSpPr/>
            <p:nvPr/>
          </p:nvSpPr>
          <p:spPr>
            <a:xfrm>
              <a:off x="3125625" y="1375925"/>
              <a:ext cx="2137800" cy="1410900"/>
            </a:xfrm>
            <a:prstGeom prst="roundRect">
              <a:avLst>
                <a:gd fmla="val 2800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50"/>
          <p:cNvGrpSpPr/>
          <p:nvPr/>
        </p:nvGrpSpPr>
        <p:grpSpPr>
          <a:xfrm flipH="1">
            <a:off x="5291639" y="1329504"/>
            <a:ext cx="2278925" cy="1104031"/>
            <a:chOff x="3125625" y="1375925"/>
            <a:chExt cx="2278925" cy="1587392"/>
          </a:xfrm>
        </p:grpSpPr>
        <p:sp>
          <p:nvSpPr>
            <p:cNvPr id="571" name="Google Shape;571;p50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fmla="val 28003" name="adj"/>
              </a:avLst>
            </a:prstGeom>
            <a:noFill/>
            <a:ln cap="flat" cmpd="sng" w="28575">
              <a:solidFill>
                <a:schemeClr val="accen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50"/>
            <p:cNvSpPr/>
            <p:nvPr/>
          </p:nvSpPr>
          <p:spPr>
            <a:xfrm>
              <a:off x="3125625" y="1375925"/>
              <a:ext cx="2137800" cy="1410900"/>
            </a:xfrm>
            <a:prstGeom prst="roundRect">
              <a:avLst>
                <a:gd fmla="val 2800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50"/>
          <p:cNvGrpSpPr/>
          <p:nvPr/>
        </p:nvGrpSpPr>
        <p:grpSpPr>
          <a:xfrm>
            <a:off x="1938588" y="3808081"/>
            <a:ext cx="2278925" cy="1104031"/>
            <a:chOff x="3125625" y="1375925"/>
            <a:chExt cx="2278925" cy="1587392"/>
          </a:xfrm>
        </p:grpSpPr>
        <p:sp>
          <p:nvSpPr>
            <p:cNvPr id="574" name="Google Shape;574;p50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fmla="val 28003" name="adj"/>
              </a:avLst>
            </a:prstGeom>
            <a:noFill/>
            <a:ln cap="flat" cmpd="sng" w="28575">
              <a:solidFill>
                <a:schemeClr val="accen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50"/>
            <p:cNvSpPr/>
            <p:nvPr/>
          </p:nvSpPr>
          <p:spPr>
            <a:xfrm>
              <a:off x="3125625" y="1375925"/>
              <a:ext cx="2137800" cy="1410900"/>
            </a:xfrm>
            <a:prstGeom prst="roundRect">
              <a:avLst>
                <a:gd fmla="val 2800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50"/>
          <p:cNvGrpSpPr/>
          <p:nvPr/>
        </p:nvGrpSpPr>
        <p:grpSpPr>
          <a:xfrm>
            <a:off x="1791438" y="2566343"/>
            <a:ext cx="2271250" cy="1066244"/>
            <a:chOff x="2992175" y="1375925"/>
            <a:chExt cx="2271250" cy="1533061"/>
          </a:xfrm>
        </p:grpSpPr>
        <p:sp>
          <p:nvSpPr>
            <p:cNvPr id="577" name="Google Shape;577;p50"/>
            <p:cNvSpPr/>
            <p:nvPr/>
          </p:nvSpPr>
          <p:spPr>
            <a:xfrm rot="10800000">
              <a:off x="2992175" y="1591386"/>
              <a:ext cx="1996500" cy="1317600"/>
            </a:xfrm>
            <a:prstGeom prst="roundRect">
              <a:avLst>
                <a:gd fmla="val 28003" name="adj"/>
              </a:avLst>
            </a:prstGeom>
            <a:noFill/>
            <a:ln cap="flat" cmpd="sng" w="28575">
              <a:solidFill>
                <a:schemeClr val="accen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50"/>
            <p:cNvSpPr/>
            <p:nvPr/>
          </p:nvSpPr>
          <p:spPr>
            <a:xfrm>
              <a:off x="3125625" y="1375925"/>
              <a:ext cx="2137800" cy="1410900"/>
            </a:xfrm>
            <a:prstGeom prst="roundRect">
              <a:avLst>
                <a:gd fmla="val 2800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50"/>
          <p:cNvGrpSpPr/>
          <p:nvPr/>
        </p:nvGrpSpPr>
        <p:grpSpPr>
          <a:xfrm>
            <a:off x="1938600" y="1331206"/>
            <a:ext cx="2278925" cy="1104031"/>
            <a:chOff x="3125625" y="1375925"/>
            <a:chExt cx="2278925" cy="1587392"/>
          </a:xfrm>
        </p:grpSpPr>
        <p:sp>
          <p:nvSpPr>
            <p:cNvPr id="580" name="Google Shape;580;p50"/>
            <p:cNvSpPr/>
            <p:nvPr/>
          </p:nvSpPr>
          <p:spPr>
            <a:xfrm>
              <a:off x="3408050" y="1645717"/>
              <a:ext cx="1996500" cy="1317600"/>
            </a:xfrm>
            <a:prstGeom prst="roundRect">
              <a:avLst>
                <a:gd fmla="val 28003" name="adj"/>
              </a:avLst>
            </a:prstGeom>
            <a:noFill/>
            <a:ln cap="flat" cmpd="sng" w="28575">
              <a:solidFill>
                <a:schemeClr val="accen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50"/>
            <p:cNvSpPr/>
            <p:nvPr/>
          </p:nvSpPr>
          <p:spPr>
            <a:xfrm>
              <a:off x="3125625" y="1375925"/>
              <a:ext cx="2137800" cy="1410900"/>
            </a:xfrm>
            <a:prstGeom prst="roundRect">
              <a:avLst>
                <a:gd fmla="val 2800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2" name="Google Shape;582;p50"/>
          <p:cNvSpPr/>
          <p:nvPr/>
        </p:nvSpPr>
        <p:spPr>
          <a:xfrm rot="-5400000">
            <a:off x="-433429" y="3002620"/>
            <a:ext cx="3428986" cy="96323"/>
          </a:xfrm>
          <a:custGeom>
            <a:rect b="b" l="l" r="r" t="t"/>
            <a:pathLst>
              <a:path extrusionOk="0" fill="none" h="1727" w="1786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dash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50"/>
          <p:cNvSpPr/>
          <p:nvPr/>
        </p:nvSpPr>
        <p:spPr>
          <a:xfrm>
            <a:off x="1150379" y="1724741"/>
            <a:ext cx="230296" cy="230296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50"/>
          <p:cNvSpPr/>
          <p:nvPr/>
        </p:nvSpPr>
        <p:spPr>
          <a:xfrm>
            <a:off x="1150379" y="2936156"/>
            <a:ext cx="230296" cy="230296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50"/>
          <p:cNvSpPr/>
          <p:nvPr/>
        </p:nvSpPr>
        <p:spPr>
          <a:xfrm>
            <a:off x="1150379" y="4187162"/>
            <a:ext cx="230296" cy="230296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0"/>
          <p:cNvSpPr txBox="1"/>
          <p:nvPr/>
        </p:nvSpPr>
        <p:spPr>
          <a:xfrm>
            <a:off x="1996405" y="1251575"/>
            <a:ext cx="2029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Allowing the use of screen readers and text-to-speech technology.</a:t>
            </a:r>
            <a:endParaRPr sz="15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587" name="Google Shape;587;p50"/>
          <p:cNvSpPr txBox="1"/>
          <p:nvPr/>
        </p:nvSpPr>
        <p:spPr>
          <a:xfrm>
            <a:off x="5496385" y="1403986"/>
            <a:ext cx="2029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Allowing testing in a small group or one-on-one.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588" name="Google Shape;588;p50"/>
          <p:cNvSpPr txBox="1"/>
          <p:nvPr/>
        </p:nvSpPr>
        <p:spPr>
          <a:xfrm>
            <a:off x="5496374" y="2645250"/>
            <a:ext cx="2142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Providing resources and materials for those who don’t have it.. </a:t>
            </a:r>
            <a:endParaRPr sz="15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589" name="Google Shape;589;p50"/>
          <p:cNvSpPr txBox="1"/>
          <p:nvPr/>
        </p:nvSpPr>
        <p:spPr>
          <a:xfrm>
            <a:off x="1996405" y="2569051"/>
            <a:ext cx="2029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Giving students access to fidget toys/supplies.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590" name="Google Shape;590;p50"/>
          <p:cNvSpPr txBox="1"/>
          <p:nvPr/>
        </p:nvSpPr>
        <p:spPr>
          <a:xfrm>
            <a:off x="1996405" y="3812476"/>
            <a:ext cx="2029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Giving extra time to take tests or complete assignments.</a:t>
            </a:r>
            <a:endParaRPr sz="15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591" name="Google Shape;591;p50"/>
          <p:cNvSpPr txBox="1"/>
          <p:nvPr/>
        </p:nvSpPr>
        <p:spPr>
          <a:xfrm>
            <a:off x="5496385" y="3964881"/>
            <a:ext cx="2029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Targeted small group instruction.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cxnSp>
        <p:nvCxnSpPr>
          <p:cNvPr id="592" name="Google Shape;592;p50"/>
          <p:cNvCxnSpPr>
            <a:endCxn id="581" idx="1"/>
          </p:cNvCxnSpPr>
          <p:nvPr/>
        </p:nvCxnSpPr>
        <p:spPr>
          <a:xfrm>
            <a:off x="1271400" y="1821846"/>
            <a:ext cx="66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93" name="Google Shape;593;p50"/>
          <p:cNvCxnSpPr>
            <a:endCxn id="578" idx="1"/>
          </p:cNvCxnSpPr>
          <p:nvPr/>
        </p:nvCxnSpPr>
        <p:spPr>
          <a:xfrm>
            <a:off x="1252288" y="3056984"/>
            <a:ext cx="67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94" name="Google Shape;594;p50"/>
          <p:cNvCxnSpPr>
            <a:stCxn id="575" idx="1"/>
          </p:cNvCxnSpPr>
          <p:nvPr/>
        </p:nvCxnSpPr>
        <p:spPr>
          <a:xfrm rot="10800000">
            <a:off x="1280988" y="4298722"/>
            <a:ext cx="657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95" name="Google Shape;595;p50"/>
          <p:cNvSpPr/>
          <p:nvPr/>
        </p:nvSpPr>
        <p:spPr>
          <a:xfrm rot="-5400000">
            <a:off x="3074421" y="3002620"/>
            <a:ext cx="3428986" cy="96323"/>
          </a:xfrm>
          <a:custGeom>
            <a:rect b="b" l="l" r="r" t="t"/>
            <a:pathLst>
              <a:path extrusionOk="0" fill="none" h="1727" w="1786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dash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50"/>
          <p:cNvSpPr/>
          <p:nvPr/>
        </p:nvSpPr>
        <p:spPr>
          <a:xfrm>
            <a:off x="4658229" y="1724741"/>
            <a:ext cx="230296" cy="230296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50"/>
          <p:cNvSpPr/>
          <p:nvPr/>
        </p:nvSpPr>
        <p:spPr>
          <a:xfrm>
            <a:off x="4658229" y="2936156"/>
            <a:ext cx="230296" cy="230296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50"/>
          <p:cNvSpPr/>
          <p:nvPr/>
        </p:nvSpPr>
        <p:spPr>
          <a:xfrm>
            <a:off x="4658229" y="4187162"/>
            <a:ext cx="230296" cy="230296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9" name="Google Shape;599;p50"/>
          <p:cNvCxnSpPr>
            <a:endCxn id="572" idx="3"/>
          </p:cNvCxnSpPr>
          <p:nvPr/>
        </p:nvCxnSpPr>
        <p:spPr>
          <a:xfrm flipH="1" rot="10800000">
            <a:off x="4779364" y="1820145"/>
            <a:ext cx="653400" cy="1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00" name="Google Shape;600;p50"/>
          <p:cNvCxnSpPr>
            <a:endCxn id="569" idx="3"/>
          </p:cNvCxnSpPr>
          <p:nvPr/>
        </p:nvCxnSpPr>
        <p:spPr>
          <a:xfrm flipH="1" rot="10800000">
            <a:off x="4760077" y="3055282"/>
            <a:ext cx="686400" cy="1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01" name="Google Shape;601;p50"/>
          <p:cNvCxnSpPr>
            <a:stCxn id="566" idx="3"/>
          </p:cNvCxnSpPr>
          <p:nvPr/>
        </p:nvCxnSpPr>
        <p:spPr>
          <a:xfrm flipH="1">
            <a:off x="4788977" y="4297020"/>
            <a:ext cx="643800" cy="1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02" name="Google Shape;602;p50"/>
          <p:cNvSpPr/>
          <p:nvPr/>
        </p:nvSpPr>
        <p:spPr>
          <a:xfrm flipH="1" rot="9814724">
            <a:off x="7890344" y="628959"/>
            <a:ext cx="736044" cy="714137"/>
          </a:xfrm>
          <a:custGeom>
            <a:rect b="b" l="l" r="r" t="t"/>
            <a:pathLst>
              <a:path extrusionOk="0" h="12625" w="13013">
                <a:moveTo>
                  <a:pt x="7658" y="5959"/>
                </a:moveTo>
                <a:cubicBezTo>
                  <a:pt x="7813" y="5959"/>
                  <a:pt x="7969" y="5971"/>
                  <a:pt x="8124" y="5994"/>
                </a:cubicBezTo>
                <a:cubicBezTo>
                  <a:pt x="8542" y="7175"/>
                  <a:pt x="8499" y="8341"/>
                  <a:pt x="7356" y="8954"/>
                </a:cubicBezTo>
                <a:cubicBezTo>
                  <a:pt x="7124" y="9078"/>
                  <a:pt x="6888" y="9136"/>
                  <a:pt x="6664" y="9136"/>
                </a:cubicBezTo>
                <a:cubicBezTo>
                  <a:pt x="5988" y="9136"/>
                  <a:pt x="5422" y="8611"/>
                  <a:pt x="5422" y="7802"/>
                </a:cubicBezTo>
                <a:cubicBezTo>
                  <a:pt x="5422" y="6988"/>
                  <a:pt x="5992" y="6387"/>
                  <a:pt x="6737" y="6117"/>
                </a:cubicBezTo>
                <a:cubicBezTo>
                  <a:pt x="7036" y="6008"/>
                  <a:pt x="7346" y="5959"/>
                  <a:pt x="7658" y="5959"/>
                </a:cubicBezTo>
                <a:close/>
                <a:moveTo>
                  <a:pt x="1821" y="1"/>
                </a:moveTo>
                <a:cubicBezTo>
                  <a:pt x="1803" y="1"/>
                  <a:pt x="1783" y="3"/>
                  <a:pt x="1763" y="8"/>
                </a:cubicBezTo>
                <a:cubicBezTo>
                  <a:pt x="1244" y="143"/>
                  <a:pt x="726" y="281"/>
                  <a:pt x="207" y="412"/>
                </a:cubicBezTo>
                <a:cubicBezTo>
                  <a:pt x="38" y="455"/>
                  <a:pt x="1" y="705"/>
                  <a:pt x="155" y="788"/>
                </a:cubicBezTo>
                <a:lnTo>
                  <a:pt x="1158" y="1318"/>
                </a:lnTo>
                <a:cubicBezTo>
                  <a:pt x="1193" y="1336"/>
                  <a:pt x="1226" y="1345"/>
                  <a:pt x="1258" y="1345"/>
                </a:cubicBezTo>
                <a:cubicBezTo>
                  <a:pt x="1442" y="1345"/>
                  <a:pt x="1562" y="1073"/>
                  <a:pt x="1365" y="965"/>
                </a:cubicBezTo>
                <a:lnTo>
                  <a:pt x="1170" y="862"/>
                </a:lnTo>
                <a:cubicBezTo>
                  <a:pt x="1155" y="851"/>
                  <a:pt x="1141" y="839"/>
                  <a:pt x="1127" y="831"/>
                </a:cubicBezTo>
                <a:lnTo>
                  <a:pt x="1127" y="831"/>
                </a:lnTo>
                <a:cubicBezTo>
                  <a:pt x="2892" y="891"/>
                  <a:pt x="4562" y="1556"/>
                  <a:pt x="5909" y="2719"/>
                </a:cubicBezTo>
                <a:cubicBezTo>
                  <a:pt x="6551" y="3272"/>
                  <a:pt x="7459" y="4418"/>
                  <a:pt x="7972" y="5610"/>
                </a:cubicBezTo>
                <a:cubicBezTo>
                  <a:pt x="7820" y="5592"/>
                  <a:pt x="7669" y="5582"/>
                  <a:pt x="7519" y="5582"/>
                </a:cubicBezTo>
                <a:cubicBezTo>
                  <a:pt x="6651" y="5582"/>
                  <a:pt x="5835" y="5909"/>
                  <a:pt x="5307" y="6748"/>
                </a:cubicBezTo>
                <a:cubicBezTo>
                  <a:pt x="4523" y="7991"/>
                  <a:pt x="5406" y="9597"/>
                  <a:pt x="6674" y="9597"/>
                </a:cubicBezTo>
                <a:cubicBezTo>
                  <a:pt x="6959" y="9597"/>
                  <a:pt x="7262" y="9516"/>
                  <a:pt x="7571" y="9332"/>
                </a:cubicBezTo>
                <a:cubicBezTo>
                  <a:pt x="8766" y="8622"/>
                  <a:pt x="8869" y="7326"/>
                  <a:pt x="8531" y="6077"/>
                </a:cubicBezTo>
                <a:lnTo>
                  <a:pt x="8531" y="6077"/>
                </a:lnTo>
                <a:cubicBezTo>
                  <a:pt x="9227" y="6261"/>
                  <a:pt x="9886" y="6642"/>
                  <a:pt x="10408" y="7094"/>
                </a:cubicBezTo>
                <a:cubicBezTo>
                  <a:pt x="11961" y="8438"/>
                  <a:pt x="12571" y="10496"/>
                  <a:pt x="12233" y="12484"/>
                </a:cubicBezTo>
                <a:cubicBezTo>
                  <a:pt x="12219" y="12569"/>
                  <a:pt x="12285" y="12624"/>
                  <a:pt x="12349" y="12624"/>
                </a:cubicBezTo>
                <a:cubicBezTo>
                  <a:pt x="12391" y="12624"/>
                  <a:pt x="12432" y="12600"/>
                  <a:pt x="12448" y="12544"/>
                </a:cubicBezTo>
                <a:cubicBezTo>
                  <a:pt x="13012" y="10501"/>
                  <a:pt x="12242" y="8229"/>
                  <a:pt x="10668" y="6836"/>
                </a:cubicBezTo>
                <a:cubicBezTo>
                  <a:pt x="10081" y="6315"/>
                  <a:pt x="9262" y="5879"/>
                  <a:pt x="8413" y="5687"/>
                </a:cubicBezTo>
                <a:cubicBezTo>
                  <a:pt x="8161" y="4963"/>
                  <a:pt x="7800" y="4281"/>
                  <a:pt x="7348" y="3662"/>
                </a:cubicBezTo>
                <a:cubicBezTo>
                  <a:pt x="5992" y="1862"/>
                  <a:pt x="3952" y="702"/>
                  <a:pt x="1714" y="461"/>
                </a:cubicBezTo>
                <a:lnTo>
                  <a:pt x="1875" y="421"/>
                </a:lnTo>
                <a:cubicBezTo>
                  <a:pt x="2121" y="360"/>
                  <a:pt x="2044" y="1"/>
                  <a:pt x="1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50"/>
          <p:cNvSpPr/>
          <p:nvPr/>
        </p:nvSpPr>
        <p:spPr>
          <a:xfrm rot="-1177723">
            <a:off x="8314871" y="1574019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50"/>
          <p:cNvSpPr/>
          <p:nvPr/>
        </p:nvSpPr>
        <p:spPr>
          <a:xfrm rot="-1177723">
            <a:off x="510971" y="3646769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50"/>
          <p:cNvSpPr/>
          <p:nvPr/>
        </p:nvSpPr>
        <p:spPr>
          <a:xfrm>
            <a:off x="7922350" y="3685550"/>
            <a:ext cx="921100" cy="359150"/>
          </a:xfrm>
          <a:custGeom>
            <a:rect b="b" l="l" r="r" t="t"/>
            <a:pathLst>
              <a:path extrusionOk="0" h="14366" w="36844">
                <a:moveTo>
                  <a:pt x="14704" y="1"/>
                </a:moveTo>
                <a:cubicBezTo>
                  <a:pt x="9728" y="1"/>
                  <a:pt x="4596" y="3440"/>
                  <a:pt x="5717" y="8969"/>
                </a:cubicBezTo>
                <a:cubicBezTo>
                  <a:pt x="5797" y="9021"/>
                  <a:pt x="5874" y="9075"/>
                  <a:pt x="5946" y="9130"/>
                </a:cubicBezTo>
                <a:cubicBezTo>
                  <a:pt x="6130" y="9266"/>
                  <a:pt x="6027" y="9541"/>
                  <a:pt x="5844" y="9541"/>
                </a:cubicBezTo>
                <a:cubicBezTo>
                  <a:pt x="5808" y="9541"/>
                  <a:pt x="5769" y="9530"/>
                  <a:pt x="5728" y="9505"/>
                </a:cubicBezTo>
                <a:lnTo>
                  <a:pt x="5582" y="9422"/>
                </a:lnTo>
                <a:cubicBezTo>
                  <a:pt x="5580" y="9422"/>
                  <a:pt x="5577" y="9422"/>
                  <a:pt x="5575" y="9422"/>
                </a:cubicBezTo>
                <a:cubicBezTo>
                  <a:pt x="5518" y="9422"/>
                  <a:pt x="5466" y="9391"/>
                  <a:pt x="5439" y="9342"/>
                </a:cubicBezTo>
                <a:cubicBezTo>
                  <a:pt x="4732" y="8961"/>
                  <a:pt x="3891" y="8664"/>
                  <a:pt x="3072" y="8664"/>
                </a:cubicBezTo>
                <a:cubicBezTo>
                  <a:pt x="2753" y="8664"/>
                  <a:pt x="2436" y="8709"/>
                  <a:pt x="2132" y="8812"/>
                </a:cubicBezTo>
                <a:cubicBezTo>
                  <a:pt x="1" y="9537"/>
                  <a:pt x="66" y="12124"/>
                  <a:pt x="1829" y="13253"/>
                </a:cubicBezTo>
                <a:cubicBezTo>
                  <a:pt x="2960" y="13976"/>
                  <a:pt x="4438" y="14102"/>
                  <a:pt x="5886" y="14102"/>
                </a:cubicBezTo>
                <a:cubicBezTo>
                  <a:pt x="6658" y="14102"/>
                  <a:pt x="7421" y="14066"/>
                  <a:pt x="8118" y="14066"/>
                </a:cubicBezTo>
                <a:cubicBezTo>
                  <a:pt x="8187" y="14066"/>
                  <a:pt x="8254" y="14066"/>
                  <a:pt x="8322" y="14067"/>
                </a:cubicBezTo>
                <a:lnTo>
                  <a:pt x="20952" y="14210"/>
                </a:lnTo>
                <a:cubicBezTo>
                  <a:pt x="25319" y="14262"/>
                  <a:pt x="29686" y="14313"/>
                  <a:pt x="34050" y="14365"/>
                </a:cubicBezTo>
                <a:cubicBezTo>
                  <a:pt x="34094" y="14365"/>
                  <a:pt x="34137" y="14366"/>
                  <a:pt x="34180" y="14366"/>
                </a:cubicBezTo>
                <a:cubicBezTo>
                  <a:pt x="35774" y="14366"/>
                  <a:pt x="36663" y="13989"/>
                  <a:pt x="36783" y="12179"/>
                </a:cubicBezTo>
                <a:cubicBezTo>
                  <a:pt x="36843" y="11199"/>
                  <a:pt x="36614" y="10181"/>
                  <a:pt x="36113" y="9336"/>
                </a:cubicBezTo>
                <a:cubicBezTo>
                  <a:pt x="35249" y="7890"/>
                  <a:pt x="33710" y="7157"/>
                  <a:pt x="32131" y="7157"/>
                </a:cubicBezTo>
                <a:cubicBezTo>
                  <a:pt x="31536" y="7157"/>
                  <a:pt x="30935" y="7261"/>
                  <a:pt x="30362" y="7471"/>
                </a:cubicBezTo>
                <a:cubicBezTo>
                  <a:pt x="30339" y="7701"/>
                  <a:pt x="30149" y="7816"/>
                  <a:pt x="29969" y="7816"/>
                </a:cubicBezTo>
                <a:cubicBezTo>
                  <a:pt x="29812" y="7816"/>
                  <a:pt x="29664" y="7730"/>
                  <a:pt x="29637" y="7557"/>
                </a:cubicBezTo>
                <a:cubicBezTo>
                  <a:pt x="29454" y="7414"/>
                  <a:pt x="29393" y="7127"/>
                  <a:pt x="29646" y="6998"/>
                </a:cubicBezTo>
                <a:cubicBezTo>
                  <a:pt x="29628" y="4515"/>
                  <a:pt x="27681" y="2806"/>
                  <a:pt x="25552" y="2806"/>
                </a:cubicBezTo>
                <a:cubicBezTo>
                  <a:pt x="24570" y="2806"/>
                  <a:pt x="23550" y="3169"/>
                  <a:pt x="22663" y="3987"/>
                </a:cubicBezTo>
                <a:cubicBezTo>
                  <a:pt x="22583" y="4060"/>
                  <a:pt x="22480" y="4097"/>
                  <a:pt x="22379" y="4097"/>
                </a:cubicBezTo>
                <a:cubicBezTo>
                  <a:pt x="22249" y="4097"/>
                  <a:pt x="22123" y="4036"/>
                  <a:pt x="22052" y="3909"/>
                </a:cubicBezTo>
                <a:cubicBezTo>
                  <a:pt x="20548" y="1210"/>
                  <a:pt x="17654" y="1"/>
                  <a:pt x="14704" y="1"/>
                </a:cubicBezTo>
                <a:close/>
              </a:path>
            </a:pathLst>
          </a:custGeom>
          <a:solidFill>
            <a:schemeClr val="accent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50"/>
          <p:cNvSpPr txBox="1"/>
          <p:nvPr>
            <p:ph type="title"/>
          </p:nvPr>
        </p:nvSpPr>
        <p:spPr>
          <a:xfrm>
            <a:off x="713100" y="1402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 the Classroom…</a:t>
            </a:r>
            <a:endParaRPr sz="3600"/>
          </a:p>
        </p:txBody>
      </p:sp>
      <p:sp>
        <p:nvSpPr>
          <p:cNvPr id="607" name="Google Shape;607;p50"/>
          <p:cNvSpPr txBox="1"/>
          <p:nvPr/>
        </p:nvSpPr>
        <p:spPr>
          <a:xfrm>
            <a:off x="1511300" y="69127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this can look like…</a:t>
            </a:r>
            <a:endParaRPr/>
          </a:p>
        </p:txBody>
      </p:sp>
      <p:sp>
        <p:nvSpPr>
          <p:cNvPr id="608" name="Google Shape;608;p50"/>
          <p:cNvSpPr txBox="1"/>
          <p:nvPr/>
        </p:nvSpPr>
        <p:spPr>
          <a:xfrm>
            <a:off x="7571500" y="4822300"/>
            <a:ext cx="16620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Baloo 2"/>
                <a:ea typeface="Baloo 2"/>
                <a:cs typeface="Baloo 2"/>
                <a:sym typeface="Baloo 2"/>
                <a:hlinkClick r:id="rId3"/>
              </a:rPr>
              <a:t>Find more info here.</a:t>
            </a:r>
            <a:endParaRPr sz="1200"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706" y="539400"/>
            <a:ext cx="3394200" cy="4064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614" name="Google Shape;614;p51"/>
          <p:cNvGrpSpPr/>
          <p:nvPr/>
        </p:nvGrpSpPr>
        <p:grpSpPr>
          <a:xfrm>
            <a:off x="2987350" y="455855"/>
            <a:ext cx="1696564" cy="1696564"/>
            <a:chOff x="2987350" y="455855"/>
            <a:chExt cx="1696564" cy="1696564"/>
          </a:xfrm>
        </p:grpSpPr>
        <p:sp>
          <p:nvSpPr>
            <p:cNvPr id="615" name="Google Shape;615;p51"/>
            <p:cNvSpPr/>
            <p:nvPr/>
          </p:nvSpPr>
          <p:spPr>
            <a:xfrm>
              <a:off x="2987350" y="455855"/>
              <a:ext cx="1696564" cy="1696564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6" name="Google Shape;616;p51"/>
            <p:cNvGrpSpPr/>
            <p:nvPr/>
          </p:nvGrpSpPr>
          <p:grpSpPr>
            <a:xfrm>
              <a:off x="3324953" y="937837"/>
              <a:ext cx="1021203" cy="732658"/>
              <a:chOff x="4582100" y="3095150"/>
              <a:chExt cx="581650" cy="417350"/>
            </a:xfrm>
          </p:grpSpPr>
          <p:sp>
            <p:nvSpPr>
              <p:cNvPr id="617" name="Google Shape;617;p51"/>
              <p:cNvSpPr/>
              <p:nvPr/>
            </p:nvSpPr>
            <p:spPr>
              <a:xfrm>
                <a:off x="4858025" y="3105275"/>
                <a:ext cx="263750" cy="382500"/>
              </a:xfrm>
              <a:custGeom>
                <a:rect b="b" l="l" r="r" t="t"/>
                <a:pathLst>
                  <a:path extrusionOk="0" h="15300" w="10550">
                    <a:moveTo>
                      <a:pt x="275" y="15300"/>
                    </a:moveTo>
                    <a:cubicBezTo>
                      <a:pt x="25" y="15193"/>
                      <a:pt x="1" y="15002"/>
                      <a:pt x="25" y="14800"/>
                    </a:cubicBezTo>
                    <a:cubicBezTo>
                      <a:pt x="96" y="13407"/>
                      <a:pt x="180" y="12002"/>
                      <a:pt x="227" y="10609"/>
                    </a:cubicBezTo>
                    <a:cubicBezTo>
                      <a:pt x="275" y="9347"/>
                      <a:pt x="239" y="8061"/>
                      <a:pt x="263" y="6799"/>
                    </a:cubicBezTo>
                    <a:cubicBezTo>
                      <a:pt x="263" y="5715"/>
                      <a:pt x="275" y="4608"/>
                      <a:pt x="275" y="3525"/>
                    </a:cubicBezTo>
                    <a:cubicBezTo>
                      <a:pt x="275" y="3203"/>
                      <a:pt x="418" y="2965"/>
                      <a:pt x="656" y="2810"/>
                    </a:cubicBezTo>
                    <a:cubicBezTo>
                      <a:pt x="1227" y="2417"/>
                      <a:pt x="1811" y="2024"/>
                      <a:pt x="2406" y="1691"/>
                    </a:cubicBezTo>
                    <a:cubicBezTo>
                      <a:pt x="3680" y="977"/>
                      <a:pt x="5061" y="500"/>
                      <a:pt x="6502" y="239"/>
                    </a:cubicBezTo>
                    <a:cubicBezTo>
                      <a:pt x="7633" y="24"/>
                      <a:pt x="8764" y="0"/>
                      <a:pt x="9895" y="191"/>
                    </a:cubicBezTo>
                    <a:cubicBezTo>
                      <a:pt x="10347" y="262"/>
                      <a:pt x="10347" y="298"/>
                      <a:pt x="10395" y="727"/>
                    </a:cubicBezTo>
                    <a:cubicBezTo>
                      <a:pt x="10550" y="2286"/>
                      <a:pt x="10419" y="3846"/>
                      <a:pt x="10347" y="5418"/>
                    </a:cubicBezTo>
                    <a:cubicBezTo>
                      <a:pt x="10300" y="6335"/>
                      <a:pt x="10300" y="7275"/>
                      <a:pt x="10276" y="8192"/>
                    </a:cubicBezTo>
                    <a:cubicBezTo>
                      <a:pt x="10252" y="8787"/>
                      <a:pt x="10181" y="9371"/>
                      <a:pt x="10169" y="9966"/>
                    </a:cubicBezTo>
                    <a:cubicBezTo>
                      <a:pt x="10157" y="10454"/>
                      <a:pt x="10157" y="10930"/>
                      <a:pt x="10157" y="11430"/>
                    </a:cubicBezTo>
                    <a:cubicBezTo>
                      <a:pt x="10157" y="11704"/>
                      <a:pt x="10121" y="11990"/>
                      <a:pt x="10097" y="12264"/>
                    </a:cubicBezTo>
                    <a:cubicBezTo>
                      <a:pt x="10038" y="12740"/>
                      <a:pt x="9895" y="12871"/>
                      <a:pt x="9419" y="12919"/>
                    </a:cubicBezTo>
                    <a:cubicBezTo>
                      <a:pt x="8919" y="12954"/>
                      <a:pt x="8431" y="12990"/>
                      <a:pt x="7919" y="13038"/>
                    </a:cubicBezTo>
                    <a:cubicBezTo>
                      <a:pt x="6645" y="13157"/>
                      <a:pt x="5394" y="13419"/>
                      <a:pt x="4144" y="13752"/>
                    </a:cubicBezTo>
                    <a:cubicBezTo>
                      <a:pt x="3287" y="13955"/>
                      <a:pt x="2442" y="14145"/>
                      <a:pt x="1668" y="14550"/>
                    </a:cubicBezTo>
                    <a:cubicBezTo>
                      <a:pt x="1180" y="14776"/>
                      <a:pt x="727" y="15038"/>
                      <a:pt x="275" y="15300"/>
                    </a:cubicBezTo>
                    <a:close/>
                    <a:moveTo>
                      <a:pt x="1775" y="3548"/>
                    </a:moveTo>
                    <a:cubicBezTo>
                      <a:pt x="1906" y="3537"/>
                      <a:pt x="2001" y="3548"/>
                      <a:pt x="2073" y="3513"/>
                    </a:cubicBezTo>
                    <a:cubicBezTo>
                      <a:pt x="3228" y="3001"/>
                      <a:pt x="4418" y="2560"/>
                      <a:pt x="5633" y="2167"/>
                    </a:cubicBezTo>
                    <a:cubicBezTo>
                      <a:pt x="6490" y="1882"/>
                      <a:pt x="7359" y="1679"/>
                      <a:pt x="8276" y="1739"/>
                    </a:cubicBezTo>
                    <a:cubicBezTo>
                      <a:pt x="8431" y="1751"/>
                      <a:pt x="8669" y="1810"/>
                      <a:pt x="8657" y="1572"/>
                    </a:cubicBezTo>
                    <a:cubicBezTo>
                      <a:pt x="8657" y="1370"/>
                      <a:pt x="8419" y="1382"/>
                      <a:pt x="8264" y="1382"/>
                    </a:cubicBezTo>
                    <a:cubicBezTo>
                      <a:pt x="7299" y="1429"/>
                      <a:pt x="6359" y="1524"/>
                      <a:pt x="5454" y="1882"/>
                    </a:cubicBezTo>
                    <a:cubicBezTo>
                      <a:pt x="4347" y="2322"/>
                      <a:pt x="3251" y="2715"/>
                      <a:pt x="2132" y="3120"/>
                    </a:cubicBezTo>
                    <a:cubicBezTo>
                      <a:pt x="1954" y="3191"/>
                      <a:pt x="1811" y="3251"/>
                      <a:pt x="1775" y="3548"/>
                    </a:cubicBezTo>
                    <a:close/>
                    <a:moveTo>
                      <a:pt x="2954" y="8371"/>
                    </a:moveTo>
                    <a:cubicBezTo>
                      <a:pt x="3085" y="8228"/>
                      <a:pt x="3204" y="8109"/>
                      <a:pt x="3299" y="7966"/>
                    </a:cubicBezTo>
                    <a:cubicBezTo>
                      <a:pt x="3561" y="7597"/>
                      <a:pt x="3478" y="7299"/>
                      <a:pt x="3013" y="7180"/>
                    </a:cubicBezTo>
                    <a:cubicBezTo>
                      <a:pt x="2739" y="7108"/>
                      <a:pt x="2454" y="7073"/>
                      <a:pt x="2192" y="7037"/>
                    </a:cubicBezTo>
                    <a:cubicBezTo>
                      <a:pt x="1954" y="7001"/>
                      <a:pt x="1846" y="7073"/>
                      <a:pt x="1894" y="7335"/>
                    </a:cubicBezTo>
                    <a:cubicBezTo>
                      <a:pt x="2001" y="8001"/>
                      <a:pt x="1894" y="8656"/>
                      <a:pt x="1775" y="9299"/>
                    </a:cubicBezTo>
                    <a:cubicBezTo>
                      <a:pt x="1727" y="9537"/>
                      <a:pt x="1834" y="9740"/>
                      <a:pt x="2061" y="9740"/>
                    </a:cubicBezTo>
                    <a:cubicBezTo>
                      <a:pt x="2370" y="9740"/>
                      <a:pt x="2727" y="9764"/>
                      <a:pt x="3013" y="9644"/>
                    </a:cubicBezTo>
                    <a:cubicBezTo>
                      <a:pt x="3430" y="9454"/>
                      <a:pt x="3632" y="9013"/>
                      <a:pt x="3204" y="8561"/>
                    </a:cubicBezTo>
                    <a:cubicBezTo>
                      <a:pt x="3108" y="8525"/>
                      <a:pt x="3061" y="8466"/>
                      <a:pt x="2954" y="8371"/>
                    </a:cubicBezTo>
                    <a:close/>
                    <a:moveTo>
                      <a:pt x="8300" y="10990"/>
                    </a:moveTo>
                    <a:cubicBezTo>
                      <a:pt x="8097" y="10966"/>
                      <a:pt x="7942" y="10907"/>
                      <a:pt x="7776" y="10907"/>
                    </a:cubicBezTo>
                    <a:cubicBezTo>
                      <a:pt x="7002" y="10942"/>
                      <a:pt x="6216" y="10990"/>
                      <a:pt x="5442" y="11073"/>
                    </a:cubicBezTo>
                    <a:cubicBezTo>
                      <a:pt x="4990" y="11109"/>
                      <a:pt x="4525" y="11216"/>
                      <a:pt x="4097" y="11323"/>
                    </a:cubicBezTo>
                    <a:cubicBezTo>
                      <a:pt x="3442" y="11490"/>
                      <a:pt x="2787" y="11692"/>
                      <a:pt x="2132" y="11883"/>
                    </a:cubicBezTo>
                    <a:cubicBezTo>
                      <a:pt x="2025" y="11919"/>
                      <a:pt x="1918" y="11942"/>
                      <a:pt x="1846" y="11990"/>
                    </a:cubicBezTo>
                    <a:cubicBezTo>
                      <a:pt x="1811" y="12002"/>
                      <a:pt x="1775" y="12097"/>
                      <a:pt x="1787" y="12145"/>
                    </a:cubicBezTo>
                    <a:cubicBezTo>
                      <a:pt x="1823" y="12204"/>
                      <a:pt x="1882" y="12264"/>
                      <a:pt x="1942" y="12276"/>
                    </a:cubicBezTo>
                    <a:cubicBezTo>
                      <a:pt x="1977" y="12288"/>
                      <a:pt x="2061" y="12264"/>
                      <a:pt x="2096" y="12240"/>
                    </a:cubicBezTo>
                    <a:cubicBezTo>
                      <a:pt x="2775" y="12050"/>
                      <a:pt x="3430" y="11835"/>
                      <a:pt x="4097" y="11645"/>
                    </a:cubicBezTo>
                    <a:cubicBezTo>
                      <a:pt x="4323" y="11585"/>
                      <a:pt x="4561" y="11526"/>
                      <a:pt x="4775" y="11490"/>
                    </a:cubicBezTo>
                    <a:cubicBezTo>
                      <a:pt x="5823" y="11323"/>
                      <a:pt x="6847" y="11133"/>
                      <a:pt x="7907" y="11276"/>
                    </a:cubicBezTo>
                    <a:cubicBezTo>
                      <a:pt x="8073" y="11335"/>
                      <a:pt x="8240" y="11288"/>
                      <a:pt x="8300" y="10990"/>
                    </a:cubicBezTo>
                    <a:close/>
                    <a:moveTo>
                      <a:pt x="8240" y="9502"/>
                    </a:moveTo>
                    <a:cubicBezTo>
                      <a:pt x="7907" y="9478"/>
                      <a:pt x="7597" y="9418"/>
                      <a:pt x="7264" y="9418"/>
                    </a:cubicBezTo>
                    <a:cubicBezTo>
                      <a:pt x="6430" y="9406"/>
                      <a:pt x="5585" y="9383"/>
                      <a:pt x="4787" y="9680"/>
                    </a:cubicBezTo>
                    <a:cubicBezTo>
                      <a:pt x="4323" y="9847"/>
                      <a:pt x="3859" y="9966"/>
                      <a:pt x="3382" y="10097"/>
                    </a:cubicBezTo>
                    <a:cubicBezTo>
                      <a:pt x="2918" y="10228"/>
                      <a:pt x="2442" y="10347"/>
                      <a:pt x="1977" y="10490"/>
                    </a:cubicBezTo>
                    <a:cubicBezTo>
                      <a:pt x="1894" y="10514"/>
                      <a:pt x="1799" y="10526"/>
                      <a:pt x="1739" y="10597"/>
                    </a:cubicBezTo>
                    <a:cubicBezTo>
                      <a:pt x="1715" y="10621"/>
                      <a:pt x="1668" y="10692"/>
                      <a:pt x="1680" y="10740"/>
                    </a:cubicBezTo>
                    <a:cubicBezTo>
                      <a:pt x="1704" y="10787"/>
                      <a:pt x="1763" y="10835"/>
                      <a:pt x="1799" y="10847"/>
                    </a:cubicBezTo>
                    <a:cubicBezTo>
                      <a:pt x="1882" y="10859"/>
                      <a:pt x="1954" y="10847"/>
                      <a:pt x="2013" y="10811"/>
                    </a:cubicBezTo>
                    <a:cubicBezTo>
                      <a:pt x="2513" y="10645"/>
                      <a:pt x="3025" y="10502"/>
                      <a:pt x="3525" y="10335"/>
                    </a:cubicBezTo>
                    <a:cubicBezTo>
                      <a:pt x="4978" y="9859"/>
                      <a:pt x="6430" y="9549"/>
                      <a:pt x="7954" y="9847"/>
                    </a:cubicBezTo>
                    <a:cubicBezTo>
                      <a:pt x="8204" y="9883"/>
                      <a:pt x="8252" y="9740"/>
                      <a:pt x="8240" y="9502"/>
                    </a:cubicBezTo>
                    <a:close/>
                    <a:moveTo>
                      <a:pt x="2132" y="4525"/>
                    </a:moveTo>
                    <a:cubicBezTo>
                      <a:pt x="2239" y="4537"/>
                      <a:pt x="2346" y="4572"/>
                      <a:pt x="2418" y="4561"/>
                    </a:cubicBezTo>
                    <a:cubicBezTo>
                      <a:pt x="2847" y="4441"/>
                      <a:pt x="3275" y="4358"/>
                      <a:pt x="3692" y="4191"/>
                    </a:cubicBezTo>
                    <a:cubicBezTo>
                      <a:pt x="4990" y="3656"/>
                      <a:pt x="6335" y="3441"/>
                      <a:pt x="7728" y="3537"/>
                    </a:cubicBezTo>
                    <a:lnTo>
                      <a:pt x="8038" y="3537"/>
                    </a:lnTo>
                    <a:cubicBezTo>
                      <a:pt x="8228" y="3525"/>
                      <a:pt x="8276" y="3418"/>
                      <a:pt x="8228" y="3239"/>
                    </a:cubicBezTo>
                    <a:cubicBezTo>
                      <a:pt x="8157" y="3227"/>
                      <a:pt x="8097" y="3191"/>
                      <a:pt x="8038" y="3191"/>
                    </a:cubicBezTo>
                    <a:cubicBezTo>
                      <a:pt x="7180" y="3108"/>
                      <a:pt x="6323" y="3239"/>
                      <a:pt x="5478" y="3358"/>
                    </a:cubicBezTo>
                    <a:cubicBezTo>
                      <a:pt x="4740" y="3465"/>
                      <a:pt x="4061" y="3787"/>
                      <a:pt x="3370" y="3965"/>
                    </a:cubicBezTo>
                    <a:cubicBezTo>
                      <a:pt x="3144" y="4025"/>
                      <a:pt x="2906" y="4060"/>
                      <a:pt x="2680" y="4132"/>
                    </a:cubicBezTo>
                    <a:cubicBezTo>
                      <a:pt x="2477" y="4203"/>
                      <a:pt x="2239" y="4203"/>
                      <a:pt x="2132" y="4525"/>
                    </a:cubicBezTo>
                    <a:close/>
                    <a:moveTo>
                      <a:pt x="1846" y="6013"/>
                    </a:moveTo>
                    <a:cubicBezTo>
                      <a:pt x="1989" y="6013"/>
                      <a:pt x="2085" y="6025"/>
                      <a:pt x="2180" y="6013"/>
                    </a:cubicBezTo>
                    <a:cubicBezTo>
                      <a:pt x="3513" y="5680"/>
                      <a:pt x="4847" y="5358"/>
                      <a:pt x="6228" y="5263"/>
                    </a:cubicBezTo>
                    <a:cubicBezTo>
                      <a:pt x="6430" y="5251"/>
                      <a:pt x="6490" y="5132"/>
                      <a:pt x="6490" y="4894"/>
                    </a:cubicBezTo>
                    <a:cubicBezTo>
                      <a:pt x="6180" y="4918"/>
                      <a:pt x="5883" y="4930"/>
                      <a:pt x="5597" y="5001"/>
                    </a:cubicBezTo>
                    <a:cubicBezTo>
                      <a:pt x="4466" y="5215"/>
                      <a:pt x="3335" y="5453"/>
                      <a:pt x="2215" y="5680"/>
                    </a:cubicBezTo>
                    <a:cubicBezTo>
                      <a:pt x="2073" y="5715"/>
                      <a:pt x="1894" y="5739"/>
                      <a:pt x="1846" y="6013"/>
                    </a:cubicBezTo>
                    <a:close/>
                    <a:moveTo>
                      <a:pt x="7299" y="7632"/>
                    </a:moveTo>
                    <a:cubicBezTo>
                      <a:pt x="7026" y="7668"/>
                      <a:pt x="6764" y="7716"/>
                      <a:pt x="6514" y="7751"/>
                    </a:cubicBezTo>
                    <a:cubicBezTo>
                      <a:pt x="5883" y="7811"/>
                      <a:pt x="5240" y="7859"/>
                      <a:pt x="4621" y="7894"/>
                    </a:cubicBezTo>
                    <a:cubicBezTo>
                      <a:pt x="4490" y="7918"/>
                      <a:pt x="4275" y="7882"/>
                      <a:pt x="4287" y="8085"/>
                    </a:cubicBezTo>
                    <a:cubicBezTo>
                      <a:pt x="4299" y="8299"/>
                      <a:pt x="4501" y="8240"/>
                      <a:pt x="4644" y="8228"/>
                    </a:cubicBezTo>
                    <a:cubicBezTo>
                      <a:pt x="5454" y="8168"/>
                      <a:pt x="6252" y="8109"/>
                      <a:pt x="7073" y="8049"/>
                    </a:cubicBezTo>
                    <a:cubicBezTo>
                      <a:pt x="7323" y="8037"/>
                      <a:pt x="7323" y="7882"/>
                      <a:pt x="7299" y="7632"/>
                    </a:cubicBezTo>
                    <a:close/>
                    <a:moveTo>
                      <a:pt x="2144" y="13109"/>
                    </a:moveTo>
                    <a:cubicBezTo>
                      <a:pt x="2323" y="13097"/>
                      <a:pt x="2489" y="13109"/>
                      <a:pt x="2632" y="13073"/>
                    </a:cubicBezTo>
                    <a:cubicBezTo>
                      <a:pt x="3251" y="12943"/>
                      <a:pt x="3870" y="12800"/>
                      <a:pt x="4490" y="12645"/>
                    </a:cubicBezTo>
                    <a:cubicBezTo>
                      <a:pt x="4597" y="12621"/>
                      <a:pt x="4787" y="12585"/>
                      <a:pt x="4752" y="12407"/>
                    </a:cubicBezTo>
                    <a:cubicBezTo>
                      <a:pt x="4716" y="12228"/>
                      <a:pt x="4561" y="12264"/>
                      <a:pt x="4418" y="12276"/>
                    </a:cubicBezTo>
                    <a:cubicBezTo>
                      <a:pt x="4394" y="12276"/>
                      <a:pt x="4359" y="12288"/>
                      <a:pt x="4335" y="12288"/>
                    </a:cubicBezTo>
                    <a:cubicBezTo>
                      <a:pt x="3704" y="12454"/>
                      <a:pt x="3085" y="12597"/>
                      <a:pt x="2466" y="12764"/>
                    </a:cubicBezTo>
                    <a:cubicBezTo>
                      <a:pt x="2323" y="12812"/>
                      <a:pt x="2144" y="12812"/>
                      <a:pt x="2144" y="13109"/>
                    </a:cubicBezTo>
                    <a:close/>
                    <a:moveTo>
                      <a:pt x="6299" y="12204"/>
                    </a:moveTo>
                    <a:cubicBezTo>
                      <a:pt x="6192" y="12157"/>
                      <a:pt x="6133" y="12097"/>
                      <a:pt x="6085" y="12097"/>
                    </a:cubicBezTo>
                    <a:cubicBezTo>
                      <a:pt x="6025" y="12109"/>
                      <a:pt x="5978" y="12181"/>
                      <a:pt x="5978" y="12228"/>
                    </a:cubicBezTo>
                    <a:cubicBezTo>
                      <a:pt x="5978" y="12276"/>
                      <a:pt x="6061" y="12359"/>
                      <a:pt x="6085" y="12359"/>
                    </a:cubicBezTo>
                    <a:cubicBezTo>
                      <a:pt x="6156" y="12347"/>
                      <a:pt x="6216" y="12276"/>
                      <a:pt x="6299" y="12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51"/>
              <p:cNvSpPr/>
              <p:nvPr/>
            </p:nvSpPr>
            <p:spPr>
              <a:xfrm>
                <a:off x="4624075" y="3114500"/>
                <a:ext cx="234875" cy="359000"/>
              </a:xfrm>
              <a:custGeom>
                <a:rect b="b" l="l" r="r" t="t"/>
                <a:pathLst>
                  <a:path extrusionOk="0" h="14360" w="9395">
                    <a:moveTo>
                      <a:pt x="9109" y="14359"/>
                    </a:moveTo>
                    <a:cubicBezTo>
                      <a:pt x="8704" y="14157"/>
                      <a:pt x="8335" y="14002"/>
                      <a:pt x="7990" y="13812"/>
                    </a:cubicBezTo>
                    <a:cubicBezTo>
                      <a:pt x="7263" y="13407"/>
                      <a:pt x="6501" y="13181"/>
                      <a:pt x="5692" y="13109"/>
                    </a:cubicBezTo>
                    <a:cubicBezTo>
                      <a:pt x="4704" y="13014"/>
                      <a:pt x="3727" y="12883"/>
                      <a:pt x="2739" y="12824"/>
                    </a:cubicBezTo>
                    <a:cubicBezTo>
                      <a:pt x="2191" y="12800"/>
                      <a:pt x="1620" y="12859"/>
                      <a:pt x="1060" y="12883"/>
                    </a:cubicBezTo>
                    <a:cubicBezTo>
                      <a:pt x="834" y="12907"/>
                      <a:pt x="608" y="12919"/>
                      <a:pt x="346" y="12931"/>
                    </a:cubicBezTo>
                    <a:cubicBezTo>
                      <a:pt x="310" y="12764"/>
                      <a:pt x="286" y="12597"/>
                      <a:pt x="274" y="12454"/>
                    </a:cubicBezTo>
                    <a:cubicBezTo>
                      <a:pt x="227" y="11335"/>
                      <a:pt x="191" y="10204"/>
                      <a:pt x="155" y="9085"/>
                    </a:cubicBezTo>
                    <a:cubicBezTo>
                      <a:pt x="108" y="8121"/>
                      <a:pt x="13" y="7144"/>
                      <a:pt x="13" y="6168"/>
                    </a:cubicBezTo>
                    <a:cubicBezTo>
                      <a:pt x="1" y="5144"/>
                      <a:pt x="72" y="4108"/>
                      <a:pt x="96" y="3072"/>
                    </a:cubicBezTo>
                    <a:cubicBezTo>
                      <a:pt x="96" y="2322"/>
                      <a:pt x="36" y="1572"/>
                      <a:pt x="13" y="810"/>
                    </a:cubicBezTo>
                    <a:lnTo>
                      <a:pt x="13" y="155"/>
                    </a:lnTo>
                    <a:cubicBezTo>
                      <a:pt x="274" y="96"/>
                      <a:pt x="489" y="1"/>
                      <a:pt x="715" y="1"/>
                    </a:cubicBezTo>
                    <a:cubicBezTo>
                      <a:pt x="2382" y="24"/>
                      <a:pt x="4049" y="155"/>
                      <a:pt x="5644" y="715"/>
                    </a:cubicBezTo>
                    <a:cubicBezTo>
                      <a:pt x="5751" y="739"/>
                      <a:pt x="5835" y="774"/>
                      <a:pt x="5942" y="810"/>
                    </a:cubicBezTo>
                    <a:cubicBezTo>
                      <a:pt x="6847" y="1286"/>
                      <a:pt x="7775" y="1763"/>
                      <a:pt x="8680" y="2263"/>
                    </a:cubicBezTo>
                    <a:cubicBezTo>
                      <a:pt x="9157" y="2513"/>
                      <a:pt x="9395" y="2894"/>
                      <a:pt x="9395" y="3477"/>
                    </a:cubicBezTo>
                    <a:cubicBezTo>
                      <a:pt x="9359" y="5751"/>
                      <a:pt x="9383" y="8037"/>
                      <a:pt x="9347" y="10299"/>
                    </a:cubicBezTo>
                    <a:cubicBezTo>
                      <a:pt x="9347" y="10680"/>
                      <a:pt x="9287" y="11050"/>
                      <a:pt x="9276" y="11442"/>
                    </a:cubicBezTo>
                    <a:cubicBezTo>
                      <a:pt x="9240" y="12204"/>
                      <a:pt x="9228" y="12978"/>
                      <a:pt x="9204" y="13728"/>
                    </a:cubicBezTo>
                    <a:cubicBezTo>
                      <a:pt x="9180" y="13931"/>
                      <a:pt x="9145" y="14121"/>
                      <a:pt x="9109" y="14359"/>
                    </a:cubicBezTo>
                    <a:close/>
                    <a:moveTo>
                      <a:pt x="1596" y="4430"/>
                    </a:moveTo>
                    <a:cubicBezTo>
                      <a:pt x="1584" y="4477"/>
                      <a:pt x="1548" y="4525"/>
                      <a:pt x="1537" y="4584"/>
                    </a:cubicBezTo>
                    <a:cubicBezTo>
                      <a:pt x="1608" y="4644"/>
                      <a:pt x="1679" y="4727"/>
                      <a:pt x="1775" y="4763"/>
                    </a:cubicBezTo>
                    <a:cubicBezTo>
                      <a:pt x="1918" y="4799"/>
                      <a:pt x="2084" y="4823"/>
                      <a:pt x="2251" y="4834"/>
                    </a:cubicBezTo>
                    <a:cubicBezTo>
                      <a:pt x="3299" y="4942"/>
                      <a:pt x="4358" y="5013"/>
                      <a:pt x="5382" y="5287"/>
                    </a:cubicBezTo>
                    <a:cubicBezTo>
                      <a:pt x="5823" y="5382"/>
                      <a:pt x="6239" y="5525"/>
                      <a:pt x="6668" y="5644"/>
                    </a:cubicBezTo>
                    <a:cubicBezTo>
                      <a:pt x="6930" y="5716"/>
                      <a:pt x="6930" y="5716"/>
                      <a:pt x="7049" y="5382"/>
                    </a:cubicBezTo>
                    <a:cubicBezTo>
                      <a:pt x="6966" y="5346"/>
                      <a:pt x="6871" y="5275"/>
                      <a:pt x="6787" y="5263"/>
                    </a:cubicBezTo>
                    <a:cubicBezTo>
                      <a:pt x="6323" y="5144"/>
                      <a:pt x="5882" y="5001"/>
                      <a:pt x="5418" y="4930"/>
                    </a:cubicBezTo>
                    <a:cubicBezTo>
                      <a:pt x="4287" y="4751"/>
                      <a:pt x="3144" y="4608"/>
                      <a:pt x="2013" y="4465"/>
                    </a:cubicBezTo>
                    <a:cubicBezTo>
                      <a:pt x="1882" y="4418"/>
                      <a:pt x="1727" y="4430"/>
                      <a:pt x="1596" y="4430"/>
                    </a:cubicBezTo>
                    <a:close/>
                    <a:moveTo>
                      <a:pt x="7502" y="9121"/>
                    </a:moveTo>
                    <a:cubicBezTo>
                      <a:pt x="7609" y="8883"/>
                      <a:pt x="7597" y="8752"/>
                      <a:pt x="7335" y="8704"/>
                    </a:cubicBezTo>
                    <a:cubicBezTo>
                      <a:pt x="6466" y="8561"/>
                      <a:pt x="5573" y="8383"/>
                      <a:pt x="4692" y="8240"/>
                    </a:cubicBezTo>
                    <a:cubicBezTo>
                      <a:pt x="3858" y="8121"/>
                      <a:pt x="3025" y="8037"/>
                      <a:pt x="2191" y="7930"/>
                    </a:cubicBezTo>
                    <a:cubicBezTo>
                      <a:pt x="2060" y="7918"/>
                      <a:pt x="1918" y="7930"/>
                      <a:pt x="1894" y="8109"/>
                    </a:cubicBezTo>
                    <a:cubicBezTo>
                      <a:pt x="1918" y="8144"/>
                      <a:pt x="1941" y="8204"/>
                      <a:pt x="1965" y="8204"/>
                    </a:cubicBezTo>
                    <a:cubicBezTo>
                      <a:pt x="3811" y="8394"/>
                      <a:pt x="5656" y="8633"/>
                      <a:pt x="7502" y="9121"/>
                    </a:cubicBezTo>
                    <a:close/>
                    <a:moveTo>
                      <a:pt x="7311" y="6620"/>
                    </a:moveTo>
                    <a:cubicBezTo>
                      <a:pt x="7073" y="6549"/>
                      <a:pt x="6859" y="6454"/>
                      <a:pt x="6644" y="6394"/>
                    </a:cubicBezTo>
                    <a:cubicBezTo>
                      <a:pt x="5096" y="5989"/>
                      <a:pt x="3501" y="5918"/>
                      <a:pt x="1918" y="5680"/>
                    </a:cubicBezTo>
                    <a:cubicBezTo>
                      <a:pt x="1858" y="5668"/>
                      <a:pt x="1798" y="5704"/>
                      <a:pt x="1739" y="5704"/>
                    </a:cubicBezTo>
                    <a:cubicBezTo>
                      <a:pt x="1727" y="5704"/>
                      <a:pt x="1715" y="5716"/>
                      <a:pt x="1715" y="5727"/>
                    </a:cubicBezTo>
                    <a:cubicBezTo>
                      <a:pt x="1703" y="5739"/>
                      <a:pt x="1703" y="5763"/>
                      <a:pt x="1679" y="5835"/>
                    </a:cubicBezTo>
                    <a:cubicBezTo>
                      <a:pt x="1775" y="5894"/>
                      <a:pt x="1870" y="5977"/>
                      <a:pt x="1977" y="6001"/>
                    </a:cubicBezTo>
                    <a:cubicBezTo>
                      <a:pt x="2394" y="6073"/>
                      <a:pt x="2834" y="6132"/>
                      <a:pt x="3239" y="6180"/>
                    </a:cubicBezTo>
                    <a:cubicBezTo>
                      <a:pt x="4215" y="6275"/>
                      <a:pt x="5180" y="6382"/>
                      <a:pt x="6120" y="6656"/>
                    </a:cubicBezTo>
                    <a:cubicBezTo>
                      <a:pt x="6418" y="6739"/>
                      <a:pt x="6704" y="6859"/>
                      <a:pt x="7001" y="6966"/>
                    </a:cubicBezTo>
                    <a:cubicBezTo>
                      <a:pt x="7061" y="6978"/>
                      <a:pt x="7132" y="6978"/>
                      <a:pt x="7204" y="6978"/>
                    </a:cubicBezTo>
                    <a:cubicBezTo>
                      <a:pt x="7240" y="6859"/>
                      <a:pt x="7263" y="6751"/>
                      <a:pt x="7311" y="6620"/>
                    </a:cubicBezTo>
                    <a:close/>
                    <a:moveTo>
                      <a:pt x="2715" y="3882"/>
                    </a:moveTo>
                    <a:cubicBezTo>
                      <a:pt x="2977" y="3656"/>
                      <a:pt x="2965" y="3477"/>
                      <a:pt x="2906" y="3287"/>
                    </a:cubicBezTo>
                    <a:cubicBezTo>
                      <a:pt x="2834" y="3025"/>
                      <a:pt x="2763" y="2739"/>
                      <a:pt x="2691" y="2465"/>
                    </a:cubicBezTo>
                    <a:cubicBezTo>
                      <a:pt x="2560" y="2025"/>
                      <a:pt x="2429" y="1572"/>
                      <a:pt x="2263" y="1132"/>
                    </a:cubicBezTo>
                    <a:cubicBezTo>
                      <a:pt x="2227" y="1036"/>
                      <a:pt x="2132" y="917"/>
                      <a:pt x="2037" y="905"/>
                    </a:cubicBezTo>
                    <a:cubicBezTo>
                      <a:pt x="1870" y="882"/>
                      <a:pt x="1834" y="1024"/>
                      <a:pt x="1787" y="1155"/>
                    </a:cubicBezTo>
                    <a:cubicBezTo>
                      <a:pt x="1548" y="1917"/>
                      <a:pt x="1322" y="2679"/>
                      <a:pt x="1072" y="3418"/>
                    </a:cubicBezTo>
                    <a:cubicBezTo>
                      <a:pt x="1025" y="3572"/>
                      <a:pt x="1025" y="3680"/>
                      <a:pt x="1215" y="3739"/>
                    </a:cubicBezTo>
                    <a:cubicBezTo>
                      <a:pt x="1251" y="3691"/>
                      <a:pt x="1298" y="3644"/>
                      <a:pt x="1310" y="3596"/>
                    </a:cubicBezTo>
                    <a:cubicBezTo>
                      <a:pt x="1358" y="3406"/>
                      <a:pt x="1394" y="3203"/>
                      <a:pt x="1429" y="2989"/>
                    </a:cubicBezTo>
                    <a:cubicBezTo>
                      <a:pt x="1453" y="2787"/>
                      <a:pt x="1572" y="2679"/>
                      <a:pt x="1787" y="2691"/>
                    </a:cubicBezTo>
                    <a:lnTo>
                      <a:pt x="2394" y="2691"/>
                    </a:lnTo>
                    <a:cubicBezTo>
                      <a:pt x="2501" y="3060"/>
                      <a:pt x="2608" y="3441"/>
                      <a:pt x="2715" y="3882"/>
                    </a:cubicBezTo>
                    <a:close/>
                    <a:moveTo>
                      <a:pt x="7311" y="10085"/>
                    </a:moveTo>
                    <a:cubicBezTo>
                      <a:pt x="6978" y="10002"/>
                      <a:pt x="6668" y="9930"/>
                      <a:pt x="6382" y="9823"/>
                    </a:cubicBezTo>
                    <a:cubicBezTo>
                      <a:pt x="5013" y="9371"/>
                      <a:pt x="3620" y="9418"/>
                      <a:pt x="2215" y="9573"/>
                    </a:cubicBezTo>
                    <a:cubicBezTo>
                      <a:pt x="2144" y="9585"/>
                      <a:pt x="2025" y="9668"/>
                      <a:pt x="2025" y="9752"/>
                    </a:cubicBezTo>
                    <a:cubicBezTo>
                      <a:pt x="2013" y="9907"/>
                      <a:pt x="2156" y="9907"/>
                      <a:pt x="2275" y="9895"/>
                    </a:cubicBezTo>
                    <a:cubicBezTo>
                      <a:pt x="2322" y="9895"/>
                      <a:pt x="2370" y="9883"/>
                      <a:pt x="2418" y="9883"/>
                    </a:cubicBezTo>
                    <a:cubicBezTo>
                      <a:pt x="3811" y="9585"/>
                      <a:pt x="5168" y="9764"/>
                      <a:pt x="6501" y="10228"/>
                    </a:cubicBezTo>
                    <a:lnTo>
                      <a:pt x="7216" y="10442"/>
                    </a:lnTo>
                    <a:cubicBezTo>
                      <a:pt x="7252" y="10383"/>
                      <a:pt x="7275" y="10335"/>
                      <a:pt x="7299" y="10311"/>
                    </a:cubicBezTo>
                    <a:cubicBezTo>
                      <a:pt x="7299" y="10252"/>
                      <a:pt x="7299" y="10192"/>
                      <a:pt x="7311" y="10085"/>
                    </a:cubicBezTo>
                    <a:close/>
                    <a:moveTo>
                      <a:pt x="7406" y="11609"/>
                    </a:moveTo>
                    <a:cubicBezTo>
                      <a:pt x="7371" y="11573"/>
                      <a:pt x="7335" y="11550"/>
                      <a:pt x="7311" y="11550"/>
                    </a:cubicBezTo>
                    <a:cubicBezTo>
                      <a:pt x="5894" y="11192"/>
                      <a:pt x="4454" y="10954"/>
                      <a:pt x="2989" y="10847"/>
                    </a:cubicBezTo>
                    <a:cubicBezTo>
                      <a:pt x="2834" y="10835"/>
                      <a:pt x="2668" y="10823"/>
                      <a:pt x="2501" y="10847"/>
                    </a:cubicBezTo>
                    <a:cubicBezTo>
                      <a:pt x="2441" y="10847"/>
                      <a:pt x="2394" y="10954"/>
                      <a:pt x="2334" y="11014"/>
                    </a:cubicBezTo>
                    <a:cubicBezTo>
                      <a:pt x="2382" y="11061"/>
                      <a:pt x="2441" y="11121"/>
                      <a:pt x="2489" y="11133"/>
                    </a:cubicBezTo>
                    <a:cubicBezTo>
                      <a:pt x="2596" y="11157"/>
                      <a:pt x="2691" y="11133"/>
                      <a:pt x="2799" y="11145"/>
                    </a:cubicBezTo>
                    <a:cubicBezTo>
                      <a:pt x="3442" y="11192"/>
                      <a:pt x="4096" y="11192"/>
                      <a:pt x="4727" y="11311"/>
                    </a:cubicBezTo>
                    <a:cubicBezTo>
                      <a:pt x="5549" y="11454"/>
                      <a:pt x="6359" y="11716"/>
                      <a:pt x="7180" y="11907"/>
                    </a:cubicBezTo>
                    <a:cubicBezTo>
                      <a:pt x="7216" y="11919"/>
                      <a:pt x="7263" y="11907"/>
                      <a:pt x="7323" y="11907"/>
                    </a:cubicBezTo>
                    <a:cubicBezTo>
                      <a:pt x="7382" y="11812"/>
                      <a:pt x="7394" y="11716"/>
                      <a:pt x="7406" y="11609"/>
                    </a:cubicBezTo>
                    <a:close/>
                    <a:moveTo>
                      <a:pt x="3918" y="3037"/>
                    </a:moveTo>
                    <a:cubicBezTo>
                      <a:pt x="3882" y="3060"/>
                      <a:pt x="3775" y="3108"/>
                      <a:pt x="3775" y="3156"/>
                    </a:cubicBezTo>
                    <a:cubicBezTo>
                      <a:pt x="3775" y="3227"/>
                      <a:pt x="3823" y="3334"/>
                      <a:pt x="3870" y="3358"/>
                    </a:cubicBezTo>
                    <a:cubicBezTo>
                      <a:pt x="3977" y="3406"/>
                      <a:pt x="4096" y="3418"/>
                      <a:pt x="4215" y="3430"/>
                    </a:cubicBezTo>
                    <a:cubicBezTo>
                      <a:pt x="5251" y="3656"/>
                      <a:pt x="6311" y="3763"/>
                      <a:pt x="7311" y="4144"/>
                    </a:cubicBezTo>
                    <a:cubicBezTo>
                      <a:pt x="7371" y="4168"/>
                      <a:pt x="7430" y="4203"/>
                      <a:pt x="7466" y="4203"/>
                    </a:cubicBezTo>
                    <a:cubicBezTo>
                      <a:pt x="7561" y="4180"/>
                      <a:pt x="7680" y="4132"/>
                      <a:pt x="7704" y="4072"/>
                    </a:cubicBezTo>
                    <a:cubicBezTo>
                      <a:pt x="7728" y="4001"/>
                      <a:pt x="7668" y="3882"/>
                      <a:pt x="7609" y="3822"/>
                    </a:cubicBezTo>
                    <a:cubicBezTo>
                      <a:pt x="7513" y="3751"/>
                      <a:pt x="7394" y="3727"/>
                      <a:pt x="7275" y="3703"/>
                    </a:cubicBezTo>
                    <a:cubicBezTo>
                      <a:pt x="6311" y="3513"/>
                      <a:pt x="5347" y="3310"/>
                      <a:pt x="4370" y="3132"/>
                    </a:cubicBezTo>
                    <a:cubicBezTo>
                      <a:pt x="4227" y="3096"/>
                      <a:pt x="4096" y="3060"/>
                      <a:pt x="3918" y="30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51"/>
              <p:cNvSpPr/>
              <p:nvPr/>
            </p:nvSpPr>
            <p:spPr>
              <a:xfrm>
                <a:off x="4592525" y="3147550"/>
                <a:ext cx="255700" cy="352725"/>
              </a:xfrm>
              <a:custGeom>
                <a:rect b="b" l="l" r="r" t="t"/>
                <a:pathLst>
                  <a:path extrusionOk="0" h="14109" w="10228">
                    <a:moveTo>
                      <a:pt x="1001" y="119"/>
                    </a:moveTo>
                    <a:lnTo>
                      <a:pt x="1036" y="750"/>
                    </a:lnTo>
                    <a:cubicBezTo>
                      <a:pt x="1048" y="2453"/>
                      <a:pt x="1036" y="4167"/>
                      <a:pt x="1072" y="5882"/>
                    </a:cubicBezTo>
                    <a:cubicBezTo>
                      <a:pt x="1084" y="6822"/>
                      <a:pt x="1191" y="7775"/>
                      <a:pt x="1215" y="8704"/>
                    </a:cubicBezTo>
                    <a:cubicBezTo>
                      <a:pt x="1251" y="9716"/>
                      <a:pt x="1227" y="10751"/>
                      <a:pt x="1227" y="11763"/>
                    </a:cubicBezTo>
                    <a:cubicBezTo>
                      <a:pt x="1227" y="11954"/>
                      <a:pt x="1322" y="12025"/>
                      <a:pt x="1489" y="12037"/>
                    </a:cubicBezTo>
                    <a:cubicBezTo>
                      <a:pt x="1548" y="12037"/>
                      <a:pt x="1608" y="12037"/>
                      <a:pt x="1667" y="12025"/>
                    </a:cubicBezTo>
                    <a:cubicBezTo>
                      <a:pt x="3096" y="11716"/>
                      <a:pt x="4501" y="11835"/>
                      <a:pt x="5942" y="12014"/>
                    </a:cubicBezTo>
                    <a:cubicBezTo>
                      <a:pt x="6632" y="12097"/>
                      <a:pt x="7335" y="12204"/>
                      <a:pt x="8037" y="12335"/>
                    </a:cubicBezTo>
                    <a:cubicBezTo>
                      <a:pt x="8335" y="12395"/>
                      <a:pt x="8621" y="12549"/>
                      <a:pt x="8895" y="12668"/>
                    </a:cubicBezTo>
                    <a:cubicBezTo>
                      <a:pt x="9156" y="12787"/>
                      <a:pt x="9383" y="12918"/>
                      <a:pt x="9645" y="13049"/>
                    </a:cubicBezTo>
                    <a:cubicBezTo>
                      <a:pt x="9859" y="13168"/>
                      <a:pt x="10121" y="13276"/>
                      <a:pt x="10228" y="13549"/>
                    </a:cubicBezTo>
                    <a:cubicBezTo>
                      <a:pt x="10180" y="13585"/>
                      <a:pt x="10145" y="13621"/>
                      <a:pt x="10133" y="13621"/>
                    </a:cubicBezTo>
                    <a:cubicBezTo>
                      <a:pt x="8752" y="13668"/>
                      <a:pt x="7371" y="13692"/>
                      <a:pt x="5977" y="13752"/>
                    </a:cubicBezTo>
                    <a:cubicBezTo>
                      <a:pt x="5204" y="13788"/>
                      <a:pt x="4418" y="13871"/>
                      <a:pt x="3644" y="13930"/>
                    </a:cubicBezTo>
                    <a:cubicBezTo>
                      <a:pt x="3132" y="13966"/>
                      <a:pt x="2644" y="13990"/>
                      <a:pt x="2144" y="14026"/>
                    </a:cubicBezTo>
                    <a:cubicBezTo>
                      <a:pt x="1727" y="14038"/>
                      <a:pt x="1322" y="14061"/>
                      <a:pt x="905" y="14097"/>
                    </a:cubicBezTo>
                    <a:cubicBezTo>
                      <a:pt x="715" y="14109"/>
                      <a:pt x="536" y="14097"/>
                      <a:pt x="310" y="14097"/>
                    </a:cubicBezTo>
                    <a:cubicBezTo>
                      <a:pt x="286" y="13811"/>
                      <a:pt x="251" y="13573"/>
                      <a:pt x="239" y="13335"/>
                    </a:cubicBezTo>
                    <a:cubicBezTo>
                      <a:pt x="191" y="12430"/>
                      <a:pt x="143" y="11502"/>
                      <a:pt x="132" y="10597"/>
                    </a:cubicBezTo>
                    <a:cubicBezTo>
                      <a:pt x="120" y="9180"/>
                      <a:pt x="132" y="7751"/>
                      <a:pt x="120" y="6346"/>
                    </a:cubicBezTo>
                    <a:cubicBezTo>
                      <a:pt x="84" y="4501"/>
                      <a:pt x="48" y="2655"/>
                      <a:pt x="12" y="810"/>
                    </a:cubicBezTo>
                    <a:cubicBezTo>
                      <a:pt x="1" y="12"/>
                      <a:pt x="12" y="0"/>
                      <a:pt x="798" y="60"/>
                    </a:cubicBezTo>
                    <a:cubicBezTo>
                      <a:pt x="846" y="95"/>
                      <a:pt x="882" y="107"/>
                      <a:pt x="1001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51"/>
              <p:cNvSpPr/>
              <p:nvPr/>
            </p:nvSpPr>
            <p:spPr>
              <a:xfrm>
                <a:off x="4880350" y="3133550"/>
                <a:ext cx="270600" cy="356025"/>
              </a:xfrm>
              <a:custGeom>
                <a:rect b="b" l="l" r="r" t="t"/>
                <a:pathLst>
                  <a:path extrusionOk="0" h="14241" w="10824">
                    <a:moveTo>
                      <a:pt x="9966" y="1"/>
                    </a:moveTo>
                    <a:cubicBezTo>
                      <a:pt x="10240" y="12"/>
                      <a:pt x="10490" y="24"/>
                      <a:pt x="10776" y="60"/>
                    </a:cubicBezTo>
                    <a:cubicBezTo>
                      <a:pt x="10788" y="203"/>
                      <a:pt x="10824" y="322"/>
                      <a:pt x="10824" y="441"/>
                    </a:cubicBezTo>
                    <a:cubicBezTo>
                      <a:pt x="10812" y="1310"/>
                      <a:pt x="10776" y="2179"/>
                      <a:pt x="10752" y="3049"/>
                    </a:cubicBezTo>
                    <a:cubicBezTo>
                      <a:pt x="10705" y="4120"/>
                      <a:pt x="10633" y="5204"/>
                      <a:pt x="10586" y="6275"/>
                    </a:cubicBezTo>
                    <a:cubicBezTo>
                      <a:pt x="10574" y="6549"/>
                      <a:pt x="10621" y="6811"/>
                      <a:pt x="10621" y="7061"/>
                    </a:cubicBezTo>
                    <a:cubicBezTo>
                      <a:pt x="10597" y="9359"/>
                      <a:pt x="10574" y="11645"/>
                      <a:pt x="10562" y="13931"/>
                    </a:cubicBezTo>
                    <a:cubicBezTo>
                      <a:pt x="10562" y="14002"/>
                      <a:pt x="10538" y="14062"/>
                      <a:pt x="10526" y="14169"/>
                    </a:cubicBezTo>
                    <a:cubicBezTo>
                      <a:pt x="10419" y="14181"/>
                      <a:pt x="10336" y="14193"/>
                      <a:pt x="10264" y="14181"/>
                    </a:cubicBezTo>
                    <a:cubicBezTo>
                      <a:pt x="8216" y="14050"/>
                      <a:pt x="6192" y="14002"/>
                      <a:pt x="4156" y="14074"/>
                    </a:cubicBezTo>
                    <a:cubicBezTo>
                      <a:pt x="3978" y="14074"/>
                      <a:pt x="3799" y="14133"/>
                      <a:pt x="3632" y="14133"/>
                    </a:cubicBezTo>
                    <a:cubicBezTo>
                      <a:pt x="2513" y="14181"/>
                      <a:pt x="1394" y="14205"/>
                      <a:pt x="275" y="14240"/>
                    </a:cubicBezTo>
                    <a:cubicBezTo>
                      <a:pt x="203" y="14240"/>
                      <a:pt x="132" y="14228"/>
                      <a:pt x="1" y="14193"/>
                    </a:cubicBezTo>
                    <a:cubicBezTo>
                      <a:pt x="299" y="13931"/>
                      <a:pt x="596" y="13788"/>
                      <a:pt x="894" y="13657"/>
                    </a:cubicBezTo>
                    <a:cubicBezTo>
                      <a:pt x="2144" y="13109"/>
                      <a:pt x="3489" y="12835"/>
                      <a:pt x="4811" y="12538"/>
                    </a:cubicBezTo>
                    <a:cubicBezTo>
                      <a:pt x="6037" y="12276"/>
                      <a:pt x="7276" y="12121"/>
                      <a:pt x="8550" y="12109"/>
                    </a:cubicBezTo>
                    <a:cubicBezTo>
                      <a:pt x="8788" y="12109"/>
                      <a:pt x="9038" y="12002"/>
                      <a:pt x="9276" y="11931"/>
                    </a:cubicBezTo>
                    <a:cubicBezTo>
                      <a:pt x="9454" y="11871"/>
                      <a:pt x="9502" y="11704"/>
                      <a:pt x="9514" y="11550"/>
                    </a:cubicBezTo>
                    <a:cubicBezTo>
                      <a:pt x="9562" y="10919"/>
                      <a:pt x="9597" y="10311"/>
                      <a:pt x="9633" y="9680"/>
                    </a:cubicBezTo>
                    <a:cubicBezTo>
                      <a:pt x="9669" y="9049"/>
                      <a:pt x="9669" y="8394"/>
                      <a:pt x="9693" y="7740"/>
                    </a:cubicBezTo>
                    <a:cubicBezTo>
                      <a:pt x="9728" y="6799"/>
                      <a:pt x="9752" y="5846"/>
                      <a:pt x="9800" y="4906"/>
                    </a:cubicBezTo>
                    <a:cubicBezTo>
                      <a:pt x="9812" y="4322"/>
                      <a:pt x="9859" y="3763"/>
                      <a:pt x="9871" y="3179"/>
                    </a:cubicBezTo>
                    <a:cubicBezTo>
                      <a:pt x="9907" y="2275"/>
                      <a:pt x="9919" y="1346"/>
                      <a:pt x="9943" y="441"/>
                    </a:cubicBezTo>
                    <a:cubicBezTo>
                      <a:pt x="9919" y="310"/>
                      <a:pt x="9943" y="191"/>
                      <a:pt x="9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51"/>
              <p:cNvSpPr/>
              <p:nvPr/>
            </p:nvSpPr>
            <p:spPr>
              <a:xfrm>
                <a:off x="5007450" y="3407700"/>
                <a:ext cx="8075" cy="7150"/>
              </a:xfrm>
              <a:custGeom>
                <a:rect b="b" l="l" r="r" t="t"/>
                <a:pathLst>
                  <a:path extrusionOk="0" h="286" w="323">
                    <a:moveTo>
                      <a:pt x="322" y="107"/>
                    </a:moveTo>
                    <a:cubicBezTo>
                      <a:pt x="239" y="179"/>
                      <a:pt x="179" y="250"/>
                      <a:pt x="108" y="262"/>
                    </a:cubicBezTo>
                    <a:cubicBezTo>
                      <a:pt x="84" y="286"/>
                      <a:pt x="1" y="179"/>
                      <a:pt x="1" y="131"/>
                    </a:cubicBezTo>
                    <a:cubicBezTo>
                      <a:pt x="1" y="84"/>
                      <a:pt x="72" y="12"/>
                      <a:pt x="108" y="0"/>
                    </a:cubicBezTo>
                    <a:cubicBezTo>
                      <a:pt x="156" y="0"/>
                      <a:pt x="239" y="60"/>
                      <a:pt x="322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51"/>
              <p:cNvSpPr/>
              <p:nvPr/>
            </p:nvSpPr>
            <p:spPr>
              <a:xfrm>
                <a:off x="4906550" y="3321675"/>
                <a:ext cx="30975" cy="23825"/>
              </a:xfrm>
              <a:custGeom>
                <a:rect b="b" l="l" r="r" t="t"/>
                <a:pathLst>
                  <a:path extrusionOk="0" h="953" w="1239">
                    <a:moveTo>
                      <a:pt x="251" y="0"/>
                    </a:moveTo>
                    <a:cubicBezTo>
                      <a:pt x="489" y="60"/>
                      <a:pt x="763" y="72"/>
                      <a:pt x="965" y="167"/>
                    </a:cubicBezTo>
                    <a:cubicBezTo>
                      <a:pt x="1239" y="286"/>
                      <a:pt x="1215" y="548"/>
                      <a:pt x="965" y="703"/>
                    </a:cubicBezTo>
                    <a:cubicBezTo>
                      <a:pt x="917" y="715"/>
                      <a:pt x="894" y="750"/>
                      <a:pt x="846" y="750"/>
                    </a:cubicBezTo>
                    <a:cubicBezTo>
                      <a:pt x="608" y="810"/>
                      <a:pt x="322" y="953"/>
                      <a:pt x="144" y="727"/>
                    </a:cubicBezTo>
                    <a:cubicBezTo>
                      <a:pt x="1" y="536"/>
                      <a:pt x="120" y="274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51"/>
              <p:cNvSpPr/>
              <p:nvPr/>
            </p:nvSpPr>
            <p:spPr>
              <a:xfrm>
                <a:off x="4910725" y="3290125"/>
                <a:ext cx="26800" cy="23825"/>
              </a:xfrm>
              <a:custGeom>
                <a:rect b="b" l="l" r="r" t="t"/>
                <a:pathLst>
                  <a:path extrusionOk="0" h="953" w="1072">
                    <a:moveTo>
                      <a:pt x="0" y="60"/>
                    </a:moveTo>
                    <a:cubicBezTo>
                      <a:pt x="405" y="0"/>
                      <a:pt x="739" y="12"/>
                      <a:pt x="1072" y="262"/>
                    </a:cubicBezTo>
                    <a:cubicBezTo>
                      <a:pt x="917" y="726"/>
                      <a:pt x="512" y="786"/>
                      <a:pt x="96" y="953"/>
                    </a:cubicBezTo>
                    <a:cubicBezTo>
                      <a:pt x="72" y="619"/>
                      <a:pt x="36" y="357"/>
                      <a:pt x="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51"/>
              <p:cNvSpPr/>
              <p:nvPr/>
            </p:nvSpPr>
            <p:spPr>
              <a:xfrm>
                <a:off x="4667525" y="3153500"/>
                <a:ext cx="13425" cy="19075"/>
              </a:xfrm>
              <a:custGeom>
                <a:rect b="b" l="l" r="r" t="t"/>
                <a:pathLst>
                  <a:path extrusionOk="0" h="763" w="537">
                    <a:moveTo>
                      <a:pt x="60" y="762"/>
                    </a:moveTo>
                    <a:cubicBezTo>
                      <a:pt x="1" y="429"/>
                      <a:pt x="49" y="215"/>
                      <a:pt x="275" y="0"/>
                    </a:cubicBezTo>
                    <a:cubicBezTo>
                      <a:pt x="453" y="167"/>
                      <a:pt x="537" y="369"/>
                      <a:pt x="537" y="667"/>
                    </a:cubicBezTo>
                    <a:cubicBezTo>
                      <a:pt x="394" y="703"/>
                      <a:pt x="239" y="715"/>
                      <a:pt x="60" y="7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51"/>
              <p:cNvSpPr/>
              <p:nvPr/>
            </p:nvSpPr>
            <p:spPr>
              <a:xfrm>
                <a:off x="4582100" y="3095150"/>
                <a:ext cx="581650" cy="417350"/>
              </a:xfrm>
              <a:custGeom>
                <a:rect b="b" l="l" r="r" t="t"/>
                <a:pathLst>
                  <a:path extrusionOk="0" h="16694" w="23266">
                    <a:moveTo>
                      <a:pt x="22742" y="1060"/>
                    </a:moveTo>
                    <a:cubicBezTo>
                      <a:pt x="22551" y="1025"/>
                      <a:pt x="22373" y="1013"/>
                      <a:pt x="22158" y="1001"/>
                    </a:cubicBezTo>
                    <a:cubicBezTo>
                      <a:pt x="22099" y="1001"/>
                      <a:pt x="22027" y="977"/>
                      <a:pt x="21968" y="977"/>
                    </a:cubicBezTo>
                    <a:cubicBezTo>
                      <a:pt x="21956" y="953"/>
                      <a:pt x="21956" y="917"/>
                      <a:pt x="21932" y="905"/>
                    </a:cubicBezTo>
                    <a:lnTo>
                      <a:pt x="21932" y="739"/>
                    </a:lnTo>
                    <a:cubicBezTo>
                      <a:pt x="21932" y="572"/>
                      <a:pt x="21932" y="417"/>
                      <a:pt x="21825" y="310"/>
                    </a:cubicBezTo>
                    <a:cubicBezTo>
                      <a:pt x="21718" y="191"/>
                      <a:pt x="21515" y="167"/>
                      <a:pt x="21349" y="143"/>
                    </a:cubicBezTo>
                    <a:cubicBezTo>
                      <a:pt x="21313" y="143"/>
                      <a:pt x="21265" y="132"/>
                      <a:pt x="21218" y="132"/>
                    </a:cubicBezTo>
                    <a:cubicBezTo>
                      <a:pt x="20730" y="36"/>
                      <a:pt x="20194" y="1"/>
                      <a:pt x="19610" y="1"/>
                    </a:cubicBezTo>
                    <a:cubicBezTo>
                      <a:pt x="18753" y="1"/>
                      <a:pt x="17884" y="84"/>
                      <a:pt x="17051" y="179"/>
                    </a:cubicBezTo>
                    <a:lnTo>
                      <a:pt x="16860" y="191"/>
                    </a:lnTo>
                    <a:cubicBezTo>
                      <a:pt x="16693" y="203"/>
                      <a:pt x="16551" y="286"/>
                      <a:pt x="16408" y="358"/>
                    </a:cubicBezTo>
                    <a:cubicBezTo>
                      <a:pt x="16324" y="405"/>
                      <a:pt x="16229" y="441"/>
                      <a:pt x="16158" y="465"/>
                    </a:cubicBezTo>
                    <a:cubicBezTo>
                      <a:pt x="15038" y="798"/>
                      <a:pt x="13967" y="1156"/>
                      <a:pt x="12991" y="1775"/>
                    </a:cubicBezTo>
                    <a:cubicBezTo>
                      <a:pt x="12538" y="2037"/>
                      <a:pt x="12109" y="2334"/>
                      <a:pt x="11681" y="2608"/>
                    </a:cubicBezTo>
                    <a:lnTo>
                      <a:pt x="11193" y="2918"/>
                    </a:lnTo>
                    <a:cubicBezTo>
                      <a:pt x="11086" y="2858"/>
                      <a:pt x="10990" y="2799"/>
                      <a:pt x="10895" y="2739"/>
                    </a:cubicBezTo>
                    <a:cubicBezTo>
                      <a:pt x="10609" y="2572"/>
                      <a:pt x="10312" y="2394"/>
                      <a:pt x="10014" y="2251"/>
                    </a:cubicBezTo>
                    <a:cubicBezTo>
                      <a:pt x="9776" y="2132"/>
                      <a:pt x="9526" y="2025"/>
                      <a:pt x="9288" y="1918"/>
                    </a:cubicBezTo>
                    <a:cubicBezTo>
                      <a:pt x="8907" y="1751"/>
                      <a:pt x="8526" y="1608"/>
                      <a:pt x="8180" y="1394"/>
                    </a:cubicBezTo>
                    <a:cubicBezTo>
                      <a:pt x="7347" y="905"/>
                      <a:pt x="6454" y="739"/>
                      <a:pt x="5609" y="608"/>
                    </a:cubicBezTo>
                    <a:cubicBezTo>
                      <a:pt x="4287" y="417"/>
                      <a:pt x="3251" y="310"/>
                      <a:pt x="2287" y="298"/>
                    </a:cubicBezTo>
                    <a:lnTo>
                      <a:pt x="2239" y="298"/>
                    </a:lnTo>
                    <a:cubicBezTo>
                      <a:pt x="1930" y="298"/>
                      <a:pt x="1668" y="370"/>
                      <a:pt x="1465" y="429"/>
                    </a:cubicBezTo>
                    <a:cubicBezTo>
                      <a:pt x="1311" y="477"/>
                      <a:pt x="1108" y="608"/>
                      <a:pt x="1168" y="941"/>
                    </a:cubicBezTo>
                    <a:cubicBezTo>
                      <a:pt x="1203" y="1096"/>
                      <a:pt x="1227" y="1275"/>
                      <a:pt x="1251" y="1441"/>
                    </a:cubicBezTo>
                    <a:cubicBezTo>
                      <a:pt x="1263" y="1656"/>
                      <a:pt x="1263" y="1656"/>
                      <a:pt x="1084" y="1667"/>
                    </a:cubicBezTo>
                    <a:cubicBezTo>
                      <a:pt x="1013" y="1679"/>
                      <a:pt x="930" y="1679"/>
                      <a:pt x="834" y="1679"/>
                    </a:cubicBezTo>
                    <a:lnTo>
                      <a:pt x="691" y="1679"/>
                    </a:lnTo>
                    <a:lnTo>
                      <a:pt x="560" y="1679"/>
                    </a:lnTo>
                    <a:cubicBezTo>
                      <a:pt x="275" y="1679"/>
                      <a:pt x="84" y="1751"/>
                      <a:pt x="25" y="2108"/>
                    </a:cubicBezTo>
                    <a:cubicBezTo>
                      <a:pt x="1" y="2287"/>
                      <a:pt x="1" y="2465"/>
                      <a:pt x="13" y="2584"/>
                    </a:cubicBezTo>
                    <a:cubicBezTo>
                      <a:pt x="25" y="2787"/>
                      <a:pt x="37" y="2965"/>
                      <a:pt x="60" y="3156"/>
                    </a:cubicBezTo>
                    <a:cubicBezTo>
                      <a:pt x="84" y="3453"/>
                      <a:pt x="96" y="3751"/>
                      <a:pt x="96" y="4049"/>
                    </a:cubicBezTo>
                    <a:cubicBezTo>
                      <a:pt x="120" y="5013"/>
                      <a:pt x="132" y="5966"/>
                      <a:pt x="144" y="6930"/>
                    </a:cubicBezTo>
                    <a:cubicBezTo>
                      <a:pt x="156" y="7609"/>
                      <a:pt x="156" y="8264"/>
                      <a:pt x="179" y="8930"/>
                    </a:cubicBezTo>
                    <a:cubicBezTo>
                      <a:pt x="191" y="10323"/>
                      <a:pt x="215" y="11716"/>
                      <a:pt x="251" y="13109"/>
                    </a:cubicBezTo>
                    <a:lnTo>
                      <a:pt x="263" y="14133"/>
                    </a:lnTo>
                    <a:cubicBezTo>
                      <a:pt x="275" y="14812"/>
                      <a:pt x="298" y="15503"/>
                      <a:pt x="310" y="16205"/>
                    </a:cubicBezTo>
                    <a:cubicBezTo>
                      <a:pt x="322" y="16562"/>
                      <a:pt x="429" y="16669"/>
                      <a:pt x="787" y="16693"/>
                    </a:cubicBezTo>
                    <a:lnTo>
                      <a:pt x="870" y="16693"/>
                    </a:lnTo>
                    <a:cubicBezTo>
                      <a:pt x="930" y="16693"/>
                      <a:pt x="1013" y="16693"/>
                      <a:pt x="1072" y="16681"/>
                    </a:cubicBezTo>
                    <a:cubicBezTo>
                      <a:pt x="1525" y="16646"/>
                      <a:pt x="1977" y="16622"/>
                      <a:pt x="2442" y="16586"/>
                    </a:cubicBezTo>
                    <a:cubicBezTo>
                      <a:pt x="3394" y="16515"/>
                      <a:pt x="4382" y="16455"/>
                      <a:pt x="5359" y="16395"/>
                    </a:cubicBezTo>
                    <a:cubicBezTo>
                      <a:pt x="6573" y="16336"/>
                      <a:pt x="7954" y="16265"/>
                      <a:pt x="9300" y="16265"/>
                    </a:cubicBezTo>
                    <a:cubicBezTo>
                      <a:pt x="9919" y="16265"/>
                      <a:pt x="10490" y="16276"/>
                      <a:pt x="11038" y="16312"/>
                    </a:cubicBezTo>
                    <a:lnTo>
                      <a:pt x="11050" y="16312"/>
                    </a:lnTo>
                    <a:cubicBezTo>
                      <a:pt x="11097" y="16312"/>
                      <a:pt x="11157" y="16288"/>
                      <a:pt x="11193" y="16288"/>
                    </a:cubicBezTo>
                    <a:cubicBezTo>
                      <a:pt x="11217" y="16288"/>
                      <a:pt x="11228" y="16276"/>
                      <a:pt x="11264" y="16276"/>
                    </a:cubicBezTo>
                    <a:lnTo>
                      <a:pt x="11740" y="16253"/>
                    </a:lnTo>
                    <a:cubicBezTo>
                      <a:pt x="12240" y="16217"/>
                      <a:pt x="12776" y="16205"/>
                      <a:pt x="13288" y="16193"/>
                    </a:cubicBezTo>
                    <a:lnTo>
                      <a:pt x="13395" y="16193"/>
                    </a:lnTo>
                    <a:cubicBezTo>
                      <a:pt x="13526" y="16193"/>
                      <a:pt x="13657" y="16193"/>
                      <a:pt x="13788" y="16205"/>
                    </a:cubicBezTo>
                    <a:cubicBezTo>
                      <a:pt x="13931" y="16205"/>
                      <a:pt x="14074" y="16217"/>
                      <a:pt x="14205" y="16217"/>
                    </a:cubicBezTo>
                    <a:lnTo>
                      <a:pt x="14431" y="16217"/>
                    </a:lnTo>
                    <a:cubicBezTo>
                      <a:pt x="14907" y="16193"/>
                      <a:pt x="15396" y="16157"/>
                      <a:pt x="15872" y="16110"/>
                    </a:cubicBezTo>
                    <a:cubicBezTo>
                      <a:pt x="16634" y="16050"/>
                      <a:pt x="17408" y="15991"/>
                      <a:pt x="18182" y="15979"/>
                    </a:cubicBezTo>
                    <a:lnTo>
                      <a:pt x="18717" y="15979"/>
                    </a:lnTo>
                    <a:cubicBezTo>
                      <a:pt x="20122" y="15979"/>
                      <a:pt x="21527" y="16134"/>
                      <a:pt x="22754" y="16265"/>
                    </a:cubicBezTo>
                    <a:lnTo>
                      <a:pt x="22897" y="16276"/>
                    </a:lnTo>
                    <a:lnTo>
                      <a:pt x="22920" y="16110"/>
                    </a:lnTo>
                    <a:cubicBezTo>
                      <a:pt x="22920" y="16074"/>
                      <a:pt x="22920" y="16015"/>
                      <a:pt x="22932" y="15967"/>
                    </a:cubicBezTo>
                    <a:cubicBezTo>
                      <a:pt x="22944" y="15860"/>
                      <a:pt x="22944" y="15741"/>
                      <a:pt x="22944" y="15634"/>
                    </a:cubicBezTo>
                    <a:cubicBezTo>
                      <a:pt x="22944" y="15372"/>
                      <a:pt x="22932" y="15086"/>
                      <a:pt x="22932" y="14824"/>
                    </a:cubicBezTo>
                    <a:cubicBezTo>
                      <a:pt x="22920" y="14360"/>
                      <a:pt x="22920" y="13895"/>
                      <a:pt x="22920" y="13419"/>
                    </a:cubicBezTo>
                    <a:cubicBezTo>
                      <a:pt x="22932" y="12050"/>
                      <a:pt x="22944" y="10621"/>
                      <a:pt x="22992" y="9073"/>
                    </a:cubicBezTo>
                    <a:cubicBezTo>
                      <a:pt x="23016" y="7585"/>
                      <a:pt x="23063" y="6216"/>
                      <a:pt x="23111" y="4918"/>
                    </a:cubicBezTo>
                    <a:cubicBezTo>
                      <a:pt x="23135" y="4287"/>
                      <a:pt x="23170" y="3644"/>
                      <a:pt x="23194" y="3013"/>
                    </a:cubicBezTo>
                    <a:cubicBezTo>
                      <a:pt x="23230" y="2560"/>
                      <a:pt x="23242" y="2108"/>
                      <a:pt x="23254" y="1644"/>
                    </a:cubicBezTo>
                    <a:cubicBezTo>
                      <a:pt x="23266" y="1215"/>
                      <a:pt x="23182" y="1132"/>
                      <a:pt x="22742" y="1060"/>
                    </a:cubicBezTo>
                    <a:close/>
                    <a:moveTo>
                      <a:pt x="3049" y="15955"/>
                    </a:moveTo>
                    <a:cubicBezTo>
                      <a:pt x="2882" y="15967"/>
                      <a:pt x="2727" y="15967"/>
                      <a:pt x="2561" y="15979"/>
                    </a:cubicBezTo>
                    <a:cubicBezTo>
                      <a:pt x="2430" y="16003"/>
                      <a:pt x="2275" y="16003"/>
                      <a:pt x="2144" y="16015"/>
                    </a:cubicBezTo>
                    <a:cubicBezTo>
                      <a:pt x="1870" y="16026"/>
                      <a:pt x="1608" y="16038"/>
                      <a:pt x="1322" y="16062"/>
                    </a:cubicBezTo>
                    <a:lnTo>
                      <a:pt x="1120" y="16062"/>
                    </a:lnTo>
                    <a:lnTo>
                      <a:pt x="882" y="16062"/>
                    </a:lnTo>
                    <a:cubicBezTo>
                      <a:pt x="882" y="16015"/>
                      <a:pt x="858" y="15967"/>
                      <a:pt x="858" y="15919"/>
                    </a:cubicBezTo>
                    <a:cubicBezTo>
                      <a:pt x="846" y="15741"/>
                      <a:pt x="822" y="15598"/>
                      <a:pt x="822" y="15443"/>
                    </a:cubicBezTo>
                    <a:lnTo>
                      <a:pt x="787" y="14872"/>
                    </a:lnTo>
                    <a:cubicBezTo>
                      <a:pt x="763" y="14157"/>
                      <a:pt x="727" y="13419"/>
                      <a:pt x="715" y="12705"/>
                    </a:cubicBezTo>
                    <a:cubicBezTo>
                      <a:pt x="703" y="11990"/>
                      <a:pt x="703" y="11264"/>
                      <a:pt x="703" y="10561"/>
                    </a:cubicBezTo>
                    <a:lnTo>
                      <a:pt x="703" y="8454"/>
                    </a:lnTo>
                    <a:cubicBezTo>
                      <a:pt x="679" y="7287"/>
                      <a:pt x="656" y="6097"/>
                      <a:pt x="644" y="4954"/>
                    </a:cubicBezTo>
                    <a:cubicBezTo>
                      <a:pt x="620" y="4275"/>
                      <a:pt x="608" y="3596"/>
                      <a:pt x="596" y="2918"/>
                    </a:cubicBezTo>
                    <a:cubicBezTo>
                      <a:pt x="596" y="2656"/>
                      <a:pt x="584" y="2394"/>
                      <a:pt x="644" y="2334"/>
                    </a:cubicBezTo>
                    <a:cubicBezTo>
                      <a:pt x="668" y="2299"/>
                      <a:pt x="727" y="2299"/>
                      <a:pt x="846" y="2299"/>
                    </a:cubicBezTo>
                    <a:cubicBezTo>
                      <a:pt x="941" y="2299"/>
                      <a:pt x="1072" y="2322"/>
                      <a:pt x="1215" y="2322"/>
                    </a:cubicBezTo>
                    <a:cubicBezTo>
                      <a:pt x="1239" y="2322"/>
                      <a:pt x="1263" y="2322"/>
                      <a:pt x="1299" y="2334"/>
                    </a:cubicBezTo>
                    <a:cubicBezTo>
                      <a:pt x="1299" y="2370"/>
                      <a:pt x="1299" y="2394"/>
                      <a:pt x="1311" y="2429"/>
                    </a:cubicBezTo>
                    <a:cubicBezTo>
                      <a:pt x="1322" y="2560"/>
                      <a:pt x="1322" y="2691"/>
                      <a:pt x="1322" y="2822"/>
                    </a:cubicBezTo>
                    <a:lnTo>
                      <a:pt x="1322" y="4549"/>
                    </a:lnTo>
                    <a:cubicBezTo>
                      <a:pt x="1322" y="5668"/>
                      <a:pt x="1322" y="6835"/>
                      <a:pt x="1334" y="7978"/>
                    </a:cubicBezTo>
                    <a:cubicBezTo>
                      <a:pt x="1346" y="8478"/>
                      <a:pt x="1382" y="9002"/>
                      <a:pt x="1418" y="9490"/>
                    </a:cubicBezTo>
                    <a:cubicBezTo>
                      <a:pt x="1441" y="9930"/>
                      <a:pt x="1477" y="10371"/>
                      <a:pt x="1489" y="10800"/>
                    </a:cubicBezTo>
                    <a:cubicBezTo>
                      <a:pt x="1513" y="11633"/>
                      <a:pt x="1501" y="12490"/>
                      <a:pt x="1501" y="13300"/>
                    </a:cubicBezTo>
                    <a:lnTo>
                      <a:pt x="1501" y="13859"/>
                    </a:lnTo>
                    <a:cubicBezTo>
                      <a:pt x="1501" y="14121"/>
                      <a:pt x="1632" y="14276"/>
                      <a:pt x="1906" y="14288"/>
                    </a:cubicBezTo>
                    <a:lnTo>
                      <a:pt x="1942" y="14288"/>
                    </a:lnTo>
                    <a:cubicBezTo>
                      <a:pt x="2013" y="14288"/>
                      <a:pt x="2061" y="14288"/>
                      <a:pt x="2132" y="14276"/>
                    </a:cubicBezTo>
                    <a:cubicBezTo>
                      <a:pt x="2704" y="14133"/>
                      <a:pt x="3335" y="14074"/>
                      <a:pt x="4013" y="14074"/>
                    </a:cubicBezTo>
                    <a:cubicBezTo>
                      <a:pt x="4835" y="14074"/>
                      <a:pt x="5656" y="14169"/>
                      <a:pt x="6335" y="14252"/>
                    </a:cubicBezTo>
                    <a:cubicBezTo>
                      <a:pt x="7121" y="14360"/>
                      <a:pt x="7799" y="14467"/>
                      <a:pt x="8419" y="14586"/>
                    </a:cubicBezTo>
                    <a:cubicBezTo>
                      <a:pt x="8657" y="14633"/>
                      <a:pt x="8895" y="14752"/>
                      <a:pt x="9133" y="14848"/>
                    </a:cubicBezTo>
                    <a:lnTo>
                      <a:pt x="9252" y="14907"/>
                    </a:lnTo>
                    <a:cubicBezTo>
                      <a:pt x="9466" y="15002"/>
                      <a:pt x="9669" y="15122"/>
                      <a:pt x="9859" y="15241"/>
                    </a:cubicBezTo>
                    <a:lnTo>
                      <a:pt x="9978" y="15300"/>
                    </a:lnTo>
                    <a:lnTo>
                      <a:pt x="10074" y="15348"/>
                    </a:lnTo>
                    <a:cubicBezTo>
                      <a:pt x="10204" y="15419"/>
                      <a:pt x="10324" y="15479"/>
                      <a:pt x="10419" y="15586"/>
                    </a:cubicBezTo>
                    <a:cubicBezTo>
                      <a:pt x="10002" y="15598"/>
                      <a:pt x="9562" y="15610"/>
                      <a:pt x="9145" y="15610"/>
                    </a:cubicBezTo>
                    <a:cubicBezTo>
                      <a:pt x="8240" y="15645"/>
                      <a:pt x="7299" y="15657"/>
                      <a:pt x="6394" y="15705"/>
                    </a:cubicBezTo>
                    <a:cubicBezTo>
                      <a:pt x="5906" y="15717"/>
                      <a:pt x="5418" y="15764"/>
                      <a:pt x="4942" y="15800"/>
                    </a:cubicBezTo>
                    <a:cubicBezTo>
                      <a:pt x="4644" y="15836"/>
                      <a:pt x="4347" y="15860"/>
                      <a:pt x="4061" y="15884"/>
                    </a:cubicBezTo>
                    <a:cubicBezTo>
                      <a:pt x="3716" y="15919"/>
                      <a:pt x="3382" y="15943"/>
                      <a:pt x="3049" y="15955"/>
                    </a:cubicBezTo>
                    <a:close/>
                    <a:moveTo>
                      <a:pt x="7526" y="1703"/>
                    </a:moveTo>
                    <a:lnTo>
                      <a:pt x="7645" y="1763"/>
                    </a:lnTo>
                    <a:cubicBezTo>
                      <a:pt x="8514" y="2215"/>
                      <a:pt x="9383" y="2680"/>
                      <a:pt x="10264" y="3144"/>
                    </a:cubicBezTo>
                    <a:cubicBezTo>
                      <a:pt x="10716" y="3382"/>
                      <a:pt x="10907" y="3703"/>
                      <a:pt x="10895" y="4227"/>
                    </a:cubicBezTo>
                    <a:cubicBezTo>
                      <a:pt x="10871" y="5608"/>
                      <a:pt x="10871" y="7025"/>
                      <a:pt x="10859" y="8395"/>
                    </a:cubicBezTo>
                    <a:cubicBezTo>
                      <a:pt x="10859" y="9264"/>
                      <a:pt x="10859" y="10157"/>
                      <a:pt x="10847" y="11038"/>
                    </a:cubicBezTo>
                    <a:cubicBezTo>
                      <a:pt x="10847" y="11252"/>
                      <a:pt x="10836" y="11466"/>
                      <a:pt x="10800" y="11681"/>
                    </a:cubicBezTo>
                    <a:cubicBezTo>
                      <a:pt x="10788" y="11847"/>
                      <a:pt x="10776" y="12026"/>
                      <a:pt x="10776" y="12181"/>
                    </a:cubicBezTo>
                    <a:lnTo>
                      <a:pt x="10728" y="13395"/>
                    </a:lnTo>
                    <a:cubicBezTo>
                      <a:pt x="10716" y="13752"/>
                      <a:pt x="10693" y="14121"/>
                      <a:pt x="10693" y="14479"/>
                    </a:cubicBezTo>
                    <a:cubicBezTo>
                      <a:pt x="10693" y="14610"/>
                      <a:pt x="10669" y="14729"/>
                      <a:pt x="10657" y="14883"/>
                    </a:cubicBezTo>
                    <a:lnTo>
                      <a:pt x="10657" y="14895"/>
                    </a:lnTo>
                    <a:cubicBezTo>
                      <a:pt x="10597" y="14860"/>
                      <a:pt x="10514" y="14836"/>
                      <a:pt x="10466" y="14800"/>
                    </a:cubicBezTo>
                    <a:cubicBezTo>
                      <a:pt x="10204" y="14681"/>
                      <a:pt x="9966" y="14562"/>
                      <a:pt x="9728" y="14431"/>
                    </a:cubicBezTo>
                    <a:cubicBezTo>
                      <a:pt x="9014" y="14026"/>
                      <a:pt x="8216" y="13788"/>
                      <a:pt x="7359" y="13717"/>
                    </a:cubicBezTo>
                    <a:cubicBezTo>
                      <a:pt x="7026" y="13693"/>
                      <a:pt x="6680" y="13645"/>
                      <a:pt x="6335" y="13609"/>
                    </a:cubicBezTo>
                    <a:cubicBezTo>
                      <a:pt x="5692" y="13538"/>
                      <a:pt x="5061" y="13478"/>
                      <a:pt x="4406" y="13431"/>
                    </a:cubicBezTo>
                    <a:cubicBezTo>
                      <a:pt x="4299" y="13431"/>
                      <a:pt x="4192" y="13419"/>
                      <a:pt x="4073" y="13419"/>
                    </a:cubicBezTo>
                    <a:cubicBezTo>
                      <a:pt x="3787" y="13419"/>
                      <a:pt x="3489" y="13431"/>
                      <a:pt x="3216" y="13467"/>
                    </a:cubicBezTo>
                    <a:cubicBezTo>
                      <a:pt x="3049" y="13478"/>
                      <a:pt x="2882" y="13490"/>
                      <a:pt x="2704" y="13490"/>
                    </a:cubicBezTo>
                    <a:cubicBezTo>
                      <a:pt x="2561" y="13490"/>
                      <a:pt x="2418" y="13514"/>
                      <a:pt x="2263" y="13526"/>
                    </a:cubicBezTo>
                    <a:lnTo>
                      <a:pt x="2120" y="13538"/>
                    </a:lnTo>
                    <a:lnTo>
                      <a:pt x="2120" y="13514"/>
                    </a:lnTo>
                    <a:cubicBezTo>
                      <a:pt x="2108" y="13407"/>
                      <a:pt x="2096" y="13312"/>
                      <a:pt x="2084" y="13217"/>
                    </a:cubicBezTo>
                    <a:cubicBezTo>
                      <a:pt x="2061" y="12716"/>
                      <a:pt x="2049" y="12228"/>
                      <a:pt x="2025" y="11740"/>
                    </a:cubicBezTo>
                    <a:cubicBezTo>
                      <a:pt x="2001" y="11109"/>
                      <a:pt x="1977" y="10490"/>
                      <a:pt x="1942" y="9847"/>
                    </a:cubicBezTo>
                    <a:cubicBezTo>
                      <a:pt x="1930" y="9490"/>
                      <a:pt x="1918" y="9121"/>
                      <a:pt x="1882" y="8764"/>
                    </a:cubicBezTo>
                    <a:cubicBezTo>
                      <a:pt x="1858" y="8168"/>
                      <a:pt x="1811" y="7537"/>
                      <a:pt x="1811" y="6942"/>
                    </a:cubicBezTo>
                    <a:cubicBezTo>
                      <a:pt x="1811" y="6394"/>
                      <a:pt x="1822" y="5835"/>
                      <a:pt x="1846" y="5275"/>
                    </a:cubicBezTo>
                    <a:cubicBezTo>
                      <a:pt x="1858" y="4823"/>
                      <a:pt x="1870" y="4323"/>
                      <a:pt x="1870" y="3846"/>
                    </a:cubicBezTo>
                    <a:cubicBezTo>
                      <a:pt x="1870" y="3346"/>
                      <a:pt x="1846" y="2834"/>
                      <a:pt x="1822" y="2346"/>
                    </a:cubicBezTo>
                    <a:cubicBezTo>
                      <a:pt x="1811" y="2096"/>
                      <a:pt x="1799" y="1846"/>
                      <a:pt x="1799" y="1584"/>
                    </a:cubicBezTo>
                    <a:lnTo>
                      <a:pt x="1799" y="1167"/>
                    </a:lnTo>
                    <a:lnTo>
                      <a:pt x="1799" y="1048"/>
                    </a:lnTo>
                    <a:lnTo>
                      <a:pt x="1930" y="1013"/>
                    </a:lnTo>
                    <a:cubicBezTo>
                      <a:pt x="2084" y="965"/>
                      <a:pt x="2215" y="917"/>
                      <a:pt x="2346" y="917"/>
                    </a:cubicBezTo>
                    <a:lnTo>
                      <a:pt x="2346" y="917"/>
                    </a:lnTo>
                    <a:cubicBezTo>
                      <a:pt x="3811" y="929"/>
                      <a:pt x="5537" y="1036"/>
                      <a:pt x="7228" y="1620"/>
                    </a:cubicBezTo>
                    <a:cubicBezTo>
                      <a:pt x="7264" y="1632"/>
                      <a:pt x="7287" y="1632"/>
                      <a:pt x="7323" y="1644"/>
                    </a:cubicBezTo>
                    <a:cubicBezTo>
                      <a:pt x="7430" y="1656"/>
                      <a:pt x="7490" y="1679"/>
                      <a:pt x="7526" y="1703"/>
                    </a:cubicBezTo>
                    <a:close/>
                    <a:moveTo>
                      <a:pt x="15789" y="15503"/>
                    </a:moveTo>
                    <a:cubicBezTo>
                      <a:pt x="15705" y="15526"/>
                      <a:pt x="15622" y="15538"/>
                      <a:pt x="15550" y="15538"/>
                    </a:cubicBezTo>
                    <a:cubicBezTo>
                      <a:pt x="14431" y="15586"/>
                      <a:pt x="13288" y="15610"/>
                      <a:pt x="12312" y="15622"/>
                    </a:cubicBezTo>
                    <a:cubicBezTo>
                      <a:pt x="12502" y="15491"/>
                      <a:pt x="12693" y="15419"/>
                      <a:pt x="12883" y="15324"/>
                    </a:cubicBezTo>
                    <a:cubicBezTo>
                      <a:pt x="14014" y="14836"/>
                      <a:pt x="15241" y="14550"/>
                      <a:pt x="16431" y="14288"/>
                    </a:cubicBezTo>
                    <a:lnTo>
                      <a:pt x="16777" y="14217"/>
                    </a:lnTo>
                    <a:cubicBezTo>
                      <a:pt x="17944" y="13943"/>
                      <a:pt x="19194" y="13800"/>
                      <a:pt x="20480" y="13776"/>
                    </a:cubicBezTo>
                    <a:cubicBezTo>
                      <a:pt x="20706" y="13776"/>
                      <a:pt x="20920" y="13705"/>
                      <a:pt x="21134" y="13633"/>
                    </a:cubicBezTo>
                    <a:lnTo>
                      <a:pt x="21253" y="13586"/>
                    </a:lnTo>
                    <a:cubicBezTo>
                      <a:pt x="21456" y="13526"/>
                      <a:pt x="21575" y="13348"/>
                      <a:pt x="21599" y="13062"/>
                    </a:cubicBezTo>
                    <a:cubicBezTo>
                      <a:pt x="21611" y="12883"/>
                      <a:pt x="21623" y="12705"/>
                      <a:pt x="21623" y="12526"/>
                    </a:cubicBezTo>
                    <a:cubicBezTo>
                      <a:pt x="21658" y="12097"/>
                      <a:pt x="21682" y="11657"/>
                      <a:pt x="21718" y="11204"/>
                    </a:cubicBezTo>
                    <a:cubicBezTo>
                      <a:pt x="21730" y="10823"/>
                      <a:pt x="21742" y="10442"/>
                      <a:pt x="21742" y="10061"/>
                    </a:cubicBezTo>
                    <a:cubicBezTo>
                      <a:pt x="21742" y="9788"/>
                      <a:pt x="21754" y="9526"/>
                      <a:pt x="21754" y="9252"/>
                    </a:cubicBezTo>
                    <a:cubicBezTo>
                      <a:pt x="21789" y="8323"/>
                      <a:pt x="21813" y="7371"/>
                      <a:pt x="21861" y="6430"/>
                    </a:cubicBezTo>
                    <a:cubicBezTo>
                      <a:pt x="21873" y="6192"/>
                      <a:pt x="21873" y="5954"/>
                      <a:pt x="21896" y="5716"/>
                    </a:cubicBezTo>
                    <a:cubicBezTo>
                      <a:pt x="21908" y="5370"/>
                      <a:pt x="21920" y="5049"/>
                      <a:pt x="21932" y="4704"/>
                    </a:cubicBezTo>
                    <a:lnTo>
                      <a:pt x="21980" y="3180"/>
                    </a:lnTo>
                    <a:cubicBezTo>
                      <a:pt x="21992" y="2763"/>
                      <a:pt x="21992" y="2370"/>
                      <a:pt x="22015" y="1953"/>
                    </a:cubicBezTo>
                    <a:cubicBezTo>
                      <a:pt x="22015" y="1870"/>
                      <a:pt x="22027" y="1798"/>
                      <a:pt x="22039" y="1691"/>
                    </a:cubicBezTo>
                    <a:lnTo>
                      <a:pt x="22039" y="1667"/>
                    </a:lnTo>
                    <a:lnTo>
                      <a:pt x="22611" y="1691"/>
                    </a:lnTo>
                    <a:lnTo>
                      <a:pt x="22611" y="1727"/>
                    </a:lnTo>
                    <a:cubicBezTo>
                      <a:pt x="22623" y="1810"/>
                      <a:pt x="22635" y="1870"/>
                      <a:pt x="22635" y="1929"/>
                    </a:cubicBezTo>
                    <a:lnTo>
                      <a:pt x="22623" y="2287"/>
                    </a:lnTo>
                    <a:cubicBezTo>
                      <a:pt x="22611" y="3025"/>
                      <a:pt x="22575" y="3799"/>
                      <a:pt x="22551" y="4537"/>
                    </a:cubicBezTo>
                    <a:cubicBezTo>
                      <a:pt x="22516" y="5085"/>
                      <a:pt x="22492" y="5620"/>
                      <a:pt x="22468" y="6180"/>
                    </a:cubicBezTo>
                    <a:cubicBezTo>
                      <a:pt x="22444" y="6716"/>
                      <a:pt x="22408" y="7252"/>
                      <a:pt x="22396" y="7763"/>
                    </a:cubicBezTo>
                    <a:cubicBezTo>
                      <a:pt x="22396" y="7918"/>
                      <a:pt x="22396" y="8085"/>
                      <a:pt x="22408" y="8216"/>
                    </a:cubicBezTo>
                    <a:cubicBezTo>
                      <a:pt x="22432" y="8335"/>
                      <a:pt x="22432" y="8454"/>
                      <a:pt x="22432" y="8561"/>
                    </a:cubicBezTo>
                    <a:cubicBezTo>
                      <a:pt x="22408" y="10847"/>
                      <a:pt x="22385" y="13145"/>
                      <a:pt x="22373" y="15419"/>
                    </a:cubicBezTo>
                    <a:cubicBezTo>
                      <a:pt x="22373" y="15443"/>
                      <a:pt x="22373" y="15479"/>
                      <a:pt x="22349" y="15526"/>
                    </a:cubicBezTo>
                    <a:cubicBezTo>
                      <a:pt x="22313" y="15526"/>
                      <a:pt x="22277" y="15538"/>
                      <a:pt x="22254" y="15538"/>
                    </a:cubicBezTo>
                    <a:lnTo>
                      <a:pt x="22218" y="15538"/>
                    </a:lnTo>
                    <a:cubicBezTo>
                      <a:pt x="20849" y="15443"/>
                      <a:pt x="19479" y="15407"/>
                      <a:pt x="18158" y="15407"/>
                    </a:cubicBezTo>
                    <a:cubicBezTo>
                      <a:pt x="17467" y="15407"/>
                      <a:pt x="16777" y="15419"/>
                      <a:pt x="16098" y="15443"/>
                    </a:cubicBezTo>
                    <a:cubicBezTo>
                      <a:pt x="15967" y="15479"/>
                      <a:pt x="15884" y="15491"/>
                      <a:pt x="15789" y="15503"/>
                    </a:cubicBezTo>
                    <a:close/>
                    <a:moveTo>
                      <a:pt x="11395" y="11014"/>
                    </a:moveTo>
                    <a:cubicBezTo>
                      <a:pt x="11431" y="10133"/>
                      <a:pt x="11431" y="9240"/>
                      <a:pt x="11431" y="8371"/>
                    </a:cubicBezTo>
                    <a:lnTo>
                      <a:pt x="11431" y="7180"/>
                    </a:lnTo>
                    <a:lnTo>
                      <a:pt x="11431" y="6109"/>
                    </a:lnTo>
                    <a:cubicBezTo>
                      <a:pt x="11431" y="5382"/>
                      <a:pt x="11443" y="4644"/>
                      <a:pt x="11443" y="3906"/>
                    </a:cubicBezTo>
                    <a:cubicBezTo>
                      <a:pt x="11443" y="3596"/>
                      <a:pt x="11621" y="3418"/>
                      <a:pt x="11752" y="3311"/>
                    </a:cubicBezTo>
                    <a:cubicBezTo>
                      <a:pt x="12276" y="2953"/>
                      <a:pt x="12883" y="2537"/>
                      <a:pt x="13491" y="2203"/>
                    </a:cubicBezTo>
                    <a:cubicBezTo>
                      <a:pt x="14729" y="1513"/>
                      <a:pt x="16098" y="1025"/>
                      <a:pt x="17563" y="751"/>
                    </a:cubicBezTo>
                    <a:cubicBezTo>
                      <a:pt x="18182" y="632"/>
                      <a:pt x="18789" y="572"/>
                      <a:pt x="19408" y="572"/>
                    </a:cubicBezTo>
                    <a:cubicBezTo>
                      <a:pt x="19908" y="572"/>
                      <a:pt x="20420" y="620"/>
                      <a:pt x="20908" y="691"/>
                    </a:cubicBezTo>
                    <a:cubicBezTo>
                      <a:pt x="21230" y="751"/>
                      <a:pt x="21230" y="751"/>
                      <a:pt x="21277" y="1096"/>
                    </a:cubicBezTo>
                    <a:cubicBezTo>
                      <a:pt x="21420" y="2382"/>
                      <a:pt x="21337" y="3668"/>
                      <a:pt x="21265" y="4942"/>
                    </a:cubicBezTo>
                    <a:cubicBezTo>
                      <a:pt x="21253" y="5216"/>
                      <a:pt x="21230" y="5489"/>
                      <a:pt x="21218" y="5775"/>
                    </a:cubicBezTo>
                    <a:cubicBezTo>
                      <a:pt x="21194" y="6287"/>
                      <a:pt x="21194" y="6811"/>
                      <a:pt x="21182" y="7335"/>
                    </a:cubicBezTo>
                    <a:cubicBezTo>
                      <a:pt x="21158" y="7740"/>
                      <a:pt x="21158" y="8156"/>
                      <a:pt x="21146" y="8573"/>
                    </a:cubicBezTo>
                    <a:cubicBezTo>
                      <a:pt x="21134" y="8871"/>
                      <a:pt x="21111" y="9180"/>
                      <a:pt x="21087" y="9478"/>
                    </a:cubicBezTo>
                    <a:cubicBezTo>
                      <a:pt x="21075" y="9764"/>
                      <a:pt x="21039" y="10038"/>
                      <a:pt x="21027" y="10335"/>
                    </a:cubicBezTo>
                    <a:cubicBezTo>
                      <a:pt x="21015" y="10621"/>
                      <a:pt x="21015" y="10907"/>
                      <a:pt x="21015" y="11169"/>
                    </a:cubicBezTo>
                    <a:lnTo>
                      <a:pt x="21015" y="11800"/>
                    </a:lnTo>
                    <a:cubicBezTo>
                      <a:pt x="20992" y="12109"/>
                      <a:pt x="20980" y="12383"/>
                      <a:pt x="20956" y="12621"/>
                    </a:cubicBezTo>
                    <a:cubicBezTo>
                      <a:pt x="20908" y="13038"/>
                      <a:pt x="20837" y="13097"/>
                      <a:pt x="20420" y="13133"/>
                    </a:cubicBezTo>
                    <a:cubicBezTo>
                      <a:pt x="20206" y="13157"/>
                      <a:pt x="19980" y="13169"/>
                      <a:pt x="19777" y="13193"/>
                    </a:cubicBezTo>
                    <a:cubicBezTo>
                      <a:pt x="19491" y="13217"/>
                      <a:pt x="19206" y="13240"/>
                      <a:pt x="18908" y="13276"/>
                    </a:cubicBezTo>
                    <a:cubicBezTo>
                      <a:pt x="17801" y="13371"/>
                      <a:pt x="16622" y="13598"/>
                      <a:pt x="15110" y="13990"/>
                    </a:cubicBezTo>
                    <a:lnTo>
                      <a:pt x="14812" y="14062"/>
                    </a:lnTo>
                    <a:cubicBezTo>
                      <a:pt x="14062" y="14240"/>
                      <a:pt x="13300" y="14431"/>
                      <a:pt x="12610" y="14800"/>
                    </a:cubicBezTo>
                    <a:cubicBezTo>
                      <a:pt x="12276" y="14967"/>
                      <a:pt x="11979" y="15145"/>
                      <a:pt x="11657" y="15324"/>
                    </a:cubicBezTo>
                    <a:cubicBezTo>
                      <a:pt x="11538" y="15383"/>
                      <a:pt x="11431" y="15455"/>
                      <a:pt x="11312" y="15514"/>
                    </a:cubicBezTo>
                    <a:cubicBezTo>
                      <a:pt x="11205" y="15455"/>
                      <a:pt x="11193" y="15360"/>
                      <a:pt x="11205" y="15205"/>
                    </a:cubicBezTo>
                    <a:cubicBezTo>
                      <a:pt x="11217" y="14776"/>
                      <a:pt x="11252" y="14348"/>
                      <a:pt x="11276" y="13895"/>
                    </a:cubicBezTo>
                    <a:cubicBezTo>
                      <a:pt x="11324" y="12967"/>
                      <a:pt x="11371" y="11978"/>
                      <a:pt x="11395" y="1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51"/>
              <p:cNvSpPr/>
              <p:nvPr/>
            </p:nvSpPr>
            <p:spPr>
              <a:xfrm>
                <a:off x="4900900" y="3280600"/>
                <a:ext cx="47950" cy="69075"/>
              </a:xfrm>
              <a:custGeom>
                <a:rect b="b" l="l" r="r" t="t"/>
                <a:pathLst>
                  <a:path extrusionOk="0" h="2763" w="1918">
                    <a:moveTo>
                      <a:pt x="1239" y="1358"/>
                    </a:moveTo>
                    <a:cubicBezTo>
                      <a:pt x="1346" y="1453"/>
                      <a:pt x="1393" y="1512"/>
                      <a:pt x="1477" y="1572"/>
                    </a:cubicBezTo>
                    <a:cubicBezTo>
                      <a:pt x="1917" y="2012"/>
                      <a:pt x="1715" y="2465"/>
                      <a:pt x="1286" y="2643"/>
                    </a:cubicBezTo>
                    <a:cubicBezTo>
                      <a:pt x="1001" y="2762"/>
                      <a:pt x="655" y="2762"/>
                      <a:pt x="322" y="2751"/>
                    </a:cubicBezTo>
                    <a:cubicBezTo>
                      <a:pt x="108" y="2751"/>
                      <a:pt x="0" y="2536"/>
                      <a:pt x="48" y="2298"/>
                    </a:cubicBezTo>
                    <a:cubicBezTo>
                      <a:pt x="179" y="1643"/>
                      <a:pt x="262" y="1000"/>
                      <a:pt x="167" y="334"/>
                    </a:cubicBezTo>
                    <a:cubicBezTo>
                      <a:pt x="119" y="84"/>
                      <a:pt x="227" y="0"/>
                      <a:pt x="465" y="36"/>
                    </a:cubicBezTo>
                    <a:cubicBezTo>
                      <a:pt x="739" y="72"/>
                      <a:pt x="1012" y="107"/>
                      <a:pt x="1274" y="191"/>
                    </a:cubicBezTo>
                    <a:cubicBezTo>
                      <a:pt x="1727" y="310"/>
                      <a:pt x="1834" y="607"/>
                      <a:pt x="1560" y="977"/>
                    </a:cubicBezTo>
                    <a:cubicBezTo>
                      <a:pt x="1477" y="1096"/>
                      <a:pt x="1370" y="1203"/>
                      <a:pt x="1239" y="1358"/>
                    </a:cubicBezTo>
                    <a:close/>
                    <a:moveTo>
                      <a:pt x="477" y="1643"/>
                    </a:moveTo>
                    <a:cubicBezTo>
                      <a:pt x="334" y="1917"/>
                      <a:pt x="227" y="2179"/>
                      <a:pt x="370" y="2393"/>
                    </a:cubicBezTo>
                    <a:cubicBezTo>
                      <a:pt x="548" y="2608"/>
                      <a:pt x="834" y="2465"/>
                      <a:pt x="1072" y="2405"/>
                    </a:cubicBezTo>
                    <a:cubicBezTo>
                      <a:pt x="1120" y="2393"/>
                      <a:pt x="1167" y="2370"/>
                      <a:pt x="1191" y="2358"/>
                    </a:cubicBezTo>
                    <a:cubicBezTo>
                      <a:pt x="1441" y="2215"/>
                      <a:pt x="1465" y="1941"/>
                      <a:pt x="1191" y="1822"/>
                    </a:cubicBezTo>
                    <a:cubicBezTo>
                      <a:pt x="989" y="1715"/>
                      <a:pt x="727" y="1691"/>
                      <a:pt x="477" y="1643"/>
                    </a:cubicBezTo>
                    <a:close/>
                    <a:moveTo>
                      <a:pt x="393" y="441"/>
                    </a:moveTo>
                    <a:cubicBezTo>
                      <a:pt x="417" y="738"/>
                      <a:pt x="453" y="1024"/>
                      <a:pt x="489" y="1334"/>
                    </a:cubicBezTo>
                    <a:cubicBezTo>
                      <a:pt x="905" y="1167"/>
                      <a:pt x="1322" y="1107"/>
                      <a:pt x="1465" y="643"/>
                    </a:cubicBezTo>
                    <a:cubicBezTo>
                      <a:pt x="1132" y="393"/>
                      <a:pt x="798" y="369"/>
                      <a:pt x="393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51"/>
              <p:cNvSpPr/>
              <p:nvPr/>
            </p:nvSpPr>
            <p:spPr>
              <a:xfrm>
                <a:off x="4649675" y="3136525"/>
                <a:ext cx="48850" cy="75025"/>
              </a:xfrm>
              <a:custGeom>
                <a:rect b="b" l="l" r="r" t="t"/>
                <a:pathLst>
                  <a:path extrusionOk="0" h="3001" w="1954">
                    <a:moveTo>
                      <a:pt x="1691" y="3001"/>
                    </a:moveTo>
                    <a:cubicBezTo>
                      <a:pt x="1572" y="2560"/>
                      <a:pt x="1477" y="2179"/>
                      <a:pt x="1370" y="1810"/>
                    </a:cubicBezTo>
                    <a:lnTo>
                      <a:pt x="763" y="1810"/>
                    </a:lnTo>
                    <a:cubicBezTo>
                      <a:pt x="560" y="1810"/>
                      <a:pt x="441" y="1917"/>
                      <a:pt x="405" y="2108"/>
                    </a:cubicBezTo>
                    <a:cubicBezTo>
                      <a:pt x="382" y="2322"/>
                      <a:pt x="334" y="2513"/>
                      <a:pt x="286" y="2715"/>
                    </a:cubicBezTo>
                    <a:cubicBezTo>
                      <a:pt x="274" y="2763"/>
                      <a:pt x="227" y="2810"/>
                      <a:pt x="203" y="2858"/>
                    </a:cubicBezTo>
                    <a:cubicBezTo>
                      <a:pt x="1" y="2799"/>
                      <a:pt x="1" y="2691"/>
                      <a:pt x="48" y="2537"/>
                    </a:cubicBezTo>
                    <a:cubicBezTo>
                      <a:pt x="286" y="1787"/>
                      <a:pt x="524" y="1036"/>
                      <a:pt x="763" y="274"/>
                    </a:cubicBezTo>
                    <a:cubicBezTo>
                      <a:pt x="810" y="143"/>
                      <a:pt x="858" y="1"/>
                      <a:pt x="1013" y="24"/>
                    </a:cubicBezTo>
                    <a:cubicBezTo>
                      <a:pt x="1108" y="36"/>
                      <a:pt x="1191" y="155"/>
                      <a:pt x="1239" y="251"/>
                    </a:cubicBezTo>
                    <a:cubicBezTo>
                      <a:pt x="1394" y="691"/>
                      <a:pt x="1536" y="1144"/>
                      <a:pt x="1667" y="1584"/>
                    </a:cubicBezTo>
                    <a:cubicBezTo>
                      <a:pt x="1751" y="1858"/>
                      <a:pt x="1810" y="2120"/>
                      <a:pt x="1882" y="2406"/>
                    </a:cubicBezTo>
                    <a:cubicBezTo>
                      <a:pt x="1941" y="2596"/>
                      <a:pt x="1953" y="2775"/>
                      <a:pt x="1691" y="3001"/>
                    </a:cubicBezTo>
                    <a:close/>
                    <a:moveTo>
                      <a:pt x="774" y="1441"/>
                    </a:moveTo>
                    <a:cubicBezTo>
                      <a:pt x="953" y="1406"/>
                      <a:pt x="1108" y="1382"/>
                      <a:pt x="1251" y="1346"/>
                    </a:cubicBezTo>
                    <a:cubicBezTo>
                      <a:pt x="1251" y="1048"/>
                      <a:pt x="1179" y="858"/>
                      <a:pt x="989" y="679"/>
                    </a:cubicBezTo>
                    <a:cubicBezTo>
                      <a:pt x="763" y="870"/>
                      <a:pt x="715" y="1108"/>
                      <a:pt x="774" y="1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51"/>
              <p:cNvSpPr/>
              <p:nvPr/>
            </p:nvSpPr>
            <p:spPr>
              <a:xfrm>
                <a:off x="4897925" y="3135925"/>
                <a:ext cx="180100" cy="62250"/>
              </a:xfrm>
              <a:custGeom>
                <a:rect b="b" l="l" r="r" t="t"/>
                <a:pathLst>
                  <a:path extrusionOk="0" h="2490" w="7204">
                    <a:moveTo>
                      <a:pt x="6763" y="1"/>
                    </a:moveTo>
                    <a:lnTo>
                      <a:pt x="6656" y="1"/>
                    </a:lnTo>
                    <a:cubicBezTo>
                      <a:pt x="5787" y="36"/>
                      <a:pt x="4775" y="120"/>
                      <a:pt x="3787" y="525"/>
                    </a:cubicBezTo>
                    <a:cubicBezTo>
                      <a:pt x="2989" y="834"/>
                      <a:pt x="2191" y="1132"/>
                      <a:pt x="1405" y="1418"/>
                    </a:cubicBezTo>
                    <a:cubicBezTo>
                      <a:pt x="1084" y="1537"/>
                      <a:pt x="774" y="1644"/>
                      <a:pt x="465" y="1763"/>
                    </a:cubicBezTo>
                    <a:cubicBezTo>
                      <a:pt x="298" y="1822"/>
                      <a:pt x="48" y="1918"/>
                      <a:pt x="12" y="2311"/>
                    </a:cubicBezTo>
                    <a:lnTo>
                      <a:pt x="0" y="2489"/>
                    </a:lnTo>
                    <a:lnTo>
                      <a:pt x="179" y="2477"/>
                    </a:lnTo>
                    <a:cubicBezTo>
                      <a:pt x="227" y="2477"/>
                      <a:pt x="250" y="2477"/>
                      <a:pt x="298" y="2453"/>
                    </a:cubicBezTo>
                    <a:cubicBezTo>
                      <a:pt x="369" y="2453"/>
                      <a:pt x="453" y="2442"/>
                      <a:pt x="524" y="2418"/>
                    </a:cubicBezTo>
                    <a:cubicBezTo>
                      <a:pt x="1584" y="1953"/>
                      <a:pt x="2739" y="1513"/>
                      <a:pt x="4060" y="1072"/>
                    </a:cubicBezTo>
                    <a:cubicBezTo>
                      <a:pt x="4715" y="870"/>
                      <a:pt x="5513" y="644"/>
                      <a:pt x="6346" y="644"/>
                    </a:cubicBezTo>
                    <a:cubicBezTo>
                      <a:pt x="6442" y="644"/>
                      <a:pt x="6561" y="644"/>
                      <a:pt x="6668" y="656"/>
                    </a:cubicBezTo>
                    <a:lnTo>
                      <a:pt x="6727" y="656"/>
                    </a:lnTo>
                    <a:cubicBezTo>
                      <a:pt x="6775" y="656"/>
                      <a:pt x="6823" y="679"/>
                      <a:pt x="6858" y="679"/>
                    </a:cubicBezTo>
                    <a:cubicBezTo>
                      <a:pt x="6906" y="679"/>
                      <a:pt x="7025" y="679"/>
                      <a:pt x="7120" y="584"/>
                    </a:cubicBezTo>
                    <a:cubicBezTo>
                      <a:pt x="7180" y="525"/>
                      <a:pt x="7204" y="441"/>
                      <a:pt x="7204" y="334"/>
                    </a:cubicBezTo>
                    <a:cubicBezTo>
                      <a:pt x="7204" y="215"/>
                      <a:pt x="7144" y="1"/>
                      <a:pt x="6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51"/>
              <p:cNvSpPr/>
              <p:nvPr/>
            </p:nvSpPr>
            <p:spPr>
              <a:xfrm>
                <a:off x="4897925" y="3374050"/>
                <a:ext cx="171475" cy="42300"/>
              </a:xfrm>
              <a:custGeom>
                <a:rect b="b" l="l" r="r" t="t"/>
                <a:pathLst>
                  <a:path extrusionOk="0" h="1692" w="6859">
                    <a:moveTo>
                      <a:pt x="6561" y="60"/>
                    </a:moveTo>
                    <a:cubicBezTo>
                      <a:pt x="6442" y="36"/>
                      <a:pt x="6346" y="1"/>
                      <a:pt x="6227" y="1"/>
                    </a:cubicBezTo>
                    <a:lnTo>
                      <a:pt x="6180" y="1"/>
                    </a:lnTo>
                    <a:cubicBezTo>
                      <a:pt x="5346" y="48"/>
                      <a:pt x="4584" y="96"/>
                      <a:pt x="3822" y="167"/>
                    </a:cubicBezTo>
                    <a:cubicBezTo>
                      <a:pt x="3406" y="215"/>
                      <a:pt x="2977" y="287"/>
                      <a:pt x="2453" y="441"/>
                    </a:cubicBezTo>
                    <a:cubicBezTo>
                      <a:pt x="1977" y="560"/>
                      <a:pt x="1501" y="703"/>
                      <a:pt x="1048" y="834"/>
                    </a:cubicBezTo>
                    <a:cubicBezTo>
                      <a:pt x="870" y="894"/>
                      <a:pt x="667" y="941"/>
                      <a:pt x="489" y="1001"/>
                    </a:cubicBezTo>
                    <a:lnTo>
                      <a:pt x="453" y="1013"/>
                    </a:lnTo>
                    <a:cubicBezTo>
                      <a:pt x="358" y="1049"/>
                      <a:pt x="274" y="1072"/>
                      <a:pt x="179" y="1120"/>
                    </a:cubicBezTo>
                    <a:cubicBezTo>
                      <a:pt x="72" y="1179"/>
                      <a:pt x="0" y="1346"/>
                      <a:pt x="48" y="1453"/>
                    </a:cubicBezTo>
                    <a:cubicBezTo>
                      <a:pt x="96" y="1537"/>
                      <a:pt x="179" y="1632"/>
                      <a:pt x="274" y="1668"/>
                    </a:cubicBezTo>
                    <a:cubicBezTo>
                      <a:pt x="298" y="1691"/>
                      <a:pt x="334" y="1691"/>
                      <a:pt x="358" y="1691"/>
                    </a:cubicBezTo>
                    <a:cubicBezTo>
                      <a:pt x="417" y="1691"/>
                      <a:pt x="465" y="1668"/>
                      <a:pt x="512" y="1656"/>
                    </a:cubicBezTo>
                    <a:lnTo>
                      <a:pt x="536" y="1644"/>
                    </a:lnTo>
                    <a:cubicBezTo>
                      <a:pt x="774" y="1572"/>
                      <a:pt x="1012" y="1513"/>
                      <a:pt x="1251" y="1430"/>
                    </a:cubicBezTo>
                    <a:cubicBezTo>
                      <a:pt x="1679" y="1299"/>
                      <a:pt x="2096" y="1179"/>
                      <a:pt x="2524" y="1060"/>
                    </a:cubicBezTo>
                    <a:cubicBezTo>
                      <a:pt x="2739" y="1001"/>
                      <a:pt x="2977" y="941"/>
                      <a:pt x="3203" y="894"/>
                    </a:cubicBezTo>
                    <a:lnTo>
                      <a:pt x="3489" y="858"/>
                    </a:lnTo>
                    <a:cubicBezTo>
                      <a:pt x="4156" y="751"/>
                      <a:pt x="4834" y="644"/>
                      <a:pt x="5501" y="644"/>
                    </a:cubicBezTo>
                    <a:cubicBezTo>
                      <a:pt x="5775" y="644"/>
                      <a:pt x="6025" y="656"/>
                      <a:pt x="6275" y="691"/>
                    </a:cubicBezTo>
                    <a:lnTo>
                      <a:pt x="6370" y="691"/>
                    </a:lnTo>
                    <a:cubicBezTo>
                      <a:pt x="6537" y="691"/>
                      <a:pt x="6751" y="620"/>
                      <a:pt x="6835" y="263"/>
                    </a:cubicBezTo>
                    <a:lnTo>
                      <a:pt x="6858" y="108"/>
                    </a:lnTo>
                    <a:lnTo>
                      <a:pt x="6715" y="84"/>
                    </a:lnTo>
                    <a:cubicBezTo>
                      <a:pt x="6668" y="96"/>
                      <a:pt x="6608" y="84"/>
                      <a:pt x="6561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51"/>
              <p:cNvSpPr/>
              <p:nvPr/>
            </p:nvSpPr>
            <p:spPr>
              <a:xfrm>
                <a:off x="4896125" y="3336850"/>
                <a:ext cx="171775" cy="43175"/>
              </a:xfrm>
              <a:custGeom>
                <a:rect b="b" l="l" r="r" t="t"/>
                <a:pathLst>
                  <a:path extrusionOk="0" h="1727" w="6871">
                    <a:moveTo>
                      <a:pt x="322" y="1715"/>
                    </a:moveTo>
                    <a:cubicBezTo>
                      <a:pt x="382" y="1715"/>
                      <a:pt x="465" y="1703"/>
                      <a:pt x="537" y="1679"/>
                    </a:cubicBezTo>
                    <a:lnTo>
                      <a:pt x="787" y="1608"/>
                    </a:lnTo>
                    <a:cubicBezTo>
                      <a:pt x="1203" y="1477"/>
                      <a:pt x="1632" y="1346"/>
                      <a:pt x="2049" y="1203"/>
                    </a:cubicBezTo>
                    <a:cubicBezTo>
                      <a:pt x="3323" y="786"/>
                      <a:pt x="4287" y="596"/>
                      <a:pt x="5204" y="596"/>
                    </a:cubicBezTo>
                    <a:cubicBezTo>
                      <a:pt x="5609" y="596"/>
                      <a:pt x="6014" y="643"/>
                      <a:pt x="6395" y="715"/>
                    </a:cubicBezTo>
                    <a:cubicBezTo>
                      <a:pt x="6442" y="727"/>
                      <a:pt x="6490" y="727"/>
                      <a:pt x="6537" y="727"/>
                    </a:cubicBezTo>
                    <a:cubicBezTo>
                      <a:pt x="6633" y="727"/>
                      <a:pt x="6728" y="703"/>
                      <a:pt x="6787" y="632"/>
                    </a:cubicBezTo>
                    <a:cubicBezTo>
                      <a:pt x="6871" y="524"/>
                      <a:pt x="6871" y="358"/>
                      <a:pt x="6871" y="227"/>
                    </a:cubicBezTo>
                    <a:lnTo>
                      <a:pt x="6859" y="108"/>
                    </a:lnTo>
                    <a:lnTo>
                      <a:pt x="6740" y="96"/>
                    </a:lnTo>
                    <a:cubicBezTo>
                      <a:pt x="6633" y="72"/>
                      <a:pt x="6537" y="72"/>
                      <a:pt x="6442" y="60"/>
                    </a:cubicBezTo>
                    <a:cubicBezTo>
                      <a:pt x="6216" y="36"/>
                      <a:pt x="6002" y="0"/>
                      <a:pt x="5764" y="0"/>
                    </a:cubicBezTo>
                    <a:lnTo>
                      <a:pt x="5252" y="0"/>
                    </a:lnTo>
                    <a:cubicBezTo>
                      <a:pt x="4597" y="0"/>
                      <a:pt x="3918" y="36"/>
                      <a:pt x="3216" y="286"/>
                    </a:cubicBezTo>
                    <a:cubicBezTo>
                      <a:pt x="2882" y="405"/>
                      <a:pt x="2525" y="512"/>
                      <a:pt x="2192" y="596"/>
                    </a:cubicBezTo>
                    <a:cubicBezTo>
                      <a:pt x="2073" y="632"/>
                      <a:pt x="1954" y="655"/>
                      <a:pt x="1834" y="703"/>
                    </a:cubicBezTo>
                    <a:cubicBezTo>
                      <a:pt x="1573" y="774"/>
                      <a:pt x="1323" y="834"/>
                      <a:pt x="1072" y="905"/>
                    </a:cubicBezTo>
                    <a:cubicBezTo>
                      <a:pt x="858" y="965"/>
                      <a:pt x="644" y="1024"/>
                      <a:pt x="430" y="1084"/>
                    </a:cubicBezTo>
                    <a:cubicBezTo>
                      <a:pt x="346" y="1120"/>
                      <a:pt x="239" y="1143"/>
                      <a:pt x="144" y="1203"/>
                    </a:cubicBezTo>
                    <a:cubicBezTo>
                      <a:pt x="60" y="1263"/>
                      <a:pt x="1" y="1417"/>
                      <a:pt x="25" y="1524"/>
                    </a:cubicBezTo>
                    <a:cubicBezTo>
                      <a:pt x="60" y="1620"/>
                      <a:pt x="168" y="1715"/>
                      <a:pt x="263" y="1727"/>
                    </a:cubicBezTo>
                    <a:cubicBezTo>
                      <a:pt x="263" y="1715"/>
                      <a:pt x="299" y="1715"/>
                      <a:pt x="322" y="1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51"/>
              <p:cNvSpPr/>
              <p:nvPr/>
            </p:nvSpPr>
            <p:spPr>
              <a:xfrm>
                <a:off x="4906550" y="3180575"/>
                <a:ext cx="162250" cy="42300"/>
              </a:xfrm>
              <a:custGeom>
                <a:rect b="b" l="l" r="r" t="t"/>
                <a:pathLst>
                  <a:path extrusionOk="0" h="1692" w="6490">
                    <a:moveTo>
                      <a:pt x="5954" y="667"/>
                    </a:moveTo>
                    <a:lnTo>
                      <a:pt x="6097" y="667"/>
                    </a:lnTo>
                    <a:cubicBezTo>
                      <a:pt x="6240" y="667"/>
                      <a:pt x="6323" y="632"/>
                      <a:pt x="6382" y="536"/>
                    </a:cubicBezTo>
                    <a:cubicBezTo>
                      <a:pt x="6490" y="417"/>
                      <a:pt x="6442" y="239"/>
                      <a:pt x="6430" y="179"/>
                    </a:cubicBezTo>
                    <a:lnTo>
                      <a:pt x="6418" y="96"/>
                    </a:lnTo>
                    <a:lnTo>
                      <a:pt x="6323" y="72"/>
                    </a:lnTo>
                    <a:cubicBezTo>
                      <a:pt x="6299" y="72"/>
                      <a:pt x="6275" y="60"/>
                      <a:pt x="6263" y="60"/>
                    </a:cubicBezTo>
                    <a:cubicBezTo>
                      <a:pt x="6216" y="48"/>
                      <a:pt x="6180" y="36"/>
                      <a:pt x="6132" y="36"/>
                    </a:cubicBezTo>
                    <a:cubicBezTo>
                      <a:pt x="5942" y="13"/>
                      <a:pt x="5763" y="1"/>
                      <a:pt x="5549" y="1"/>
                    </a:cubicBezTo>
                    <a:cubicBezTo>
                      <a:pt x="4966" y="1"/>
                      <a:pt x="4370" y="72"/>
                      <a:pt x="3811" y="155"/>
                    </a:cubicBezTo>
                    <a:lnTo>
                      <a:pt x="3537" y="179"/>
                    </a:lnTo>
                    <a:cubicBezTo>
                      <a:pt x="3084" y="239"/>
                      <a:pt x="2644" y="394"/>
                      <a:pt x="2227" y="536"/>
                    </a:cubicBezTo>
                    <a:cubicBezTo>
                      <a:pt x="1965" y="632"/>
                      <a:pt x="1679" y="727"/>
                      <a:pt x="1417" y="787"/>
                    </a:cubicBezTo>
                    <a:cubicBezTo>
                      <a:pt x="1334" y="810"/>
                      <a:pt x="1263" y="822"/>
                      <a:pt x="1179" y="846"/>
                    </a:cubicBezTo>
                    <a:cubicBezTo>
                      <a:pt x="1025" y="882"/>
                      <a:pt x="858" y="929"/>
                      <a:pt x="715" y="965"/>
                    </a:cubicBezTo>
                    <a:cubicBezTo>
                      <a:pt x="679" y="989"/>
                      <a:pt x="655" y="989"/>
                      <a:pt x="608" y="1001"/>
                    </a:cubicBezTo>
                    <a:cubicBezTo>
                      <a:pt x="429" y="1048"/>
                      <a:pt x="179" y="1120"/>
                      <a:pt x="60" y="1441"/>
                    </a:cubicBezTo>
                    <a:lnTo>
                      <a:pt x="1" y="1608"/>
                    </a:lnTo>
                    <a:lnTo>
                      <a:pt x="179" y="1644"/>
                    </a:lnTo>
                    <a:cubicBezTo>
                      <a:pt x="203" y="1644"/>
                      <a:pt x="239" y="1656"/>
                      <a:pt x="263" y="1656"/>
                    </a:cubicBezTo>
                    <a:cubicBezTo>
                      <a:pt x="322" y="1668"/>
                      <a:pt x="382" y="1691"/>
                      <a:pt x="441" y="1691"/>
                    </a:cubicBezTo>
                    <a:cubicBezTo>
                      <a:pt x="477" y="1691"/>
                      <a:pt x="501" y="1691"/>
                      <a:pt x="525" y="1668"/>
                    </a:cubicBezTo>
                    <a:cubicBezTo>
                      <a:pt x="608" y="1644"/>
                      <a:pt x="703" y="1632"/>
                      <a:pt x="798" y="1596"/>
                    </a:cubicBezTo>
                    <a:cubicBezTo>
                      <a:pt x="1144" y="1513"/>
                      <a:pt x="1489" y="1418"/>
                      <a:pt x="1810" y="1287"/>
                    </a:cubicBezTo>
                    <a:cubicBezTo>
                      <a:pt x="2882" y="834"/>
                      <a:pt x="4013" y="620"/>
                      <a:pt x="5180" y="620"/>
                    </a:cubicBezTo>
                    <a:cubicBezTo>
                      <a:pt x="5370" y="620"/>
                      <a:pt x="5585" y="620"/>
                      <a:pt x="5787" y="632"/>
                    </a:cubicBezTo>
                    <a:cubicBezTo>
                      <a:pt x="5835" y="667"/>
                      <a:pt x="5894" y="667"/>
                      <a:pt x="5954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51"/>
              <p:cNvSpPr/>
              <p:nvPr/>
            </p:nvSpPr>
            <p:spPr>
              <a:xfrm>
                <a:off x="4900300" y="3223150"/>
                <a:ext cx="124150" cy="36025"/>
              </a:xfrm>
              <a:custGeom>
                <a:rect b="b" l="l" r="r" t="t"/>
                <a:pathLst>
                  <a:path extrusionOk="0" h="1441" w="4966">
                    <a:moveTo>
                      <a:pt x="24" y="1274"/>
                    </a:moveTo>
                    <a:lnTo>
                      <a:pt x="1" y="1441"/>
                    </a:lnTo>
                    <a:lnTo>
                      <a:pt x="179" y="1441"/>
                    </a:lnTo>
                    <a:lnTo>
                      <a:pt x="298" y="1441"/>
                    </a:lnTo>
                    <a:lnTo>
                      <a:pt x="394" y="1441"/>
                    </a:lnTo>
                    <a:cubicBezTo>
                      <a:pt x="453" y="1441"/>
                      <a:pt x="501" y="1441"/>
                      <a:pt x="548" y="1429"/>
                    </a:cubicBezTo>
                    <a:cubicBezTo>
                      <a:pt x="1965" y="1072"/>
                      <a:pt x="3227" y="774"/>
                      <a:pt x="4561" y="679"/>
                    </a:cubicBezTo>
                    <a:cubicBezTo>
                      <a:pt x="4966" y="655"/>
                      <a:pt x="4966" y="298"/>
                      <a:pt x="4966" y="155"/>
                    </a:cubicBezTo>
                    <a:lnTo>
                      <a:pt x="4966" y="0"/>
                    </a:lnTo>
                    <a:lnTo>
                      <a:pt x="4799" y="12"/>
                    </a:lnTo>
                    <a:cubicBezTo>
                      <a:pt x="4704" y="24"/>
                      <a:pt x="4608" y="24"/>
                      <a:pt x="4525" y="48"/>
                    </a:cubicBezTo>
                    <a:cubicBezTo>
                      <a:pt x="4311" y="60"/>
                      <a:pt x="4108" y="72"/>
                      <a:pt x="3906" y="119"/>
                    </a:cubicBezTo>
                    <a:cubicBezTo>
                      <a:pt x="2775" y="346"/>
                      <a:pt x="1667" y="560"/>
                      <a:pt x="513" y="822"/>
                    </a:cubicBezTo>
                    <a:cubicBezTo>
                      <a:pt x="334" y="846"/>
                      <a:pt x="72" y="905"/>
                      <a:pt x="24" y="1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51"/>
              <p:cNvSpPr/>
              <p:nvPr/>
            </p:nvSpPr>
            <p:spPr>
              <a:xfrm>
                <a:off x="4960725" y="3291600"/>
                <a:ext cx="83375" cy="23250"/>
              </a:xfrm>
              <a:custGeom>
                <a:rect b="b" l="l" r="r" t="t"/>
                <a:pathLst>
                  <a:path extrusionOk="0" h="930" w="3335">
                    <a:moveTo>
                      <a:pt x="3156" y="25"/>
                    </a:moveTo>
                    <a:lnTo>
                      <a:pt x="2894" y="72"/>
                    </a:lnTo>
                    <a:cubicBezTo>
                      <a:pt x="2715" y="108"/>
                      <a:pt x="2549" y="132"/>
                      <a:pt x="2370" y="144"/>
                    </a:cubicBezTo>
                    <a:cubicBezTo>
                      <a:pt x="2001" y="179"/>
                      <a:pt x="1632" y="203"/>
                      <a:pt x="1275" y="239"/>
                    </a:cubicBezTo>
                    <a:cubicBezTo>
                      <a:pt x="1001" y="251"/>
                      <a:pt x="751" y="275"/>
                      <a:pt x="477" y="298"/>
                    </a:cubicBezTo>
                    <a:lnTo>
                      <a:pt x="417" y="298"/>
                    </a:lnTo>
                    <a:cubicBezTo>
                      <a:pt x="310" y="298"/>
                      <a:pt x="179" y="310"/>
                      <a:pt x="84" y="417"/>
                    </a:cubicBezTo>
                    <a:cubicBezTo>
                      <a:pt x="12" y="477"/>
                      <a:pt x="1" y="560"/>
                      <a:pt x="1" y="656"/>
                    </a:cubicBezTo>
                    <a:cubicBezTo>
                      <a:pt x="12" y="834"/>
                      <a:pt x="143" y="929"/>
                      <a:pt x="310" y="929"/>
                    </a:cubicBezTo>
                    <a:cubicBezTo>
                      <a:pt x="358" y="929"/>
                      <a:pt x="405" y="929"/>
                      <a:pt x="453" y="918"/>
                    </a:cubicBezTo>
                    <a:cubicBezTo>
                      <a:pt x="465" y="918"/>
                      <a:pt x="489" y="918"/>
                      <a:pt x="513" y="906"/>
                    </a:cubicBezTo>
                    <a:lnTo>
                      <a:pt x="1298" y="846"/>
                    </a:lnTo>
                    <a:cubicBezTo>
                      <a:pt x="1846" y="798"/>
                      <a:pt x="2382" y="751"/>
                      <a:pt x="2941" y="727"/>
                    </a:cubicBezTo>
                    <a:cubicBezTo>
                      <a:pt x="3072" y="715"/>
                      <a:pt x="3168" y="667"/>
                      <a:pt x="3239" y="596"/>
                    </a:cubicBezTo>
                    <a:cubicBezTo>
                      <a:pt x="3334" y="477"/>
                      <a:pt x="3322" y="310"/>
                      <a:pt x="3299" y="144"/>
                    </a:cubicBez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51"/>
              <p:cNvSpPr/>
              <p:nvPr/>
            </p:nvSpPr>
            <p:spPr>
              <a:xfrm>
                <a:off x="4907750" y="3408000"/>
                <a:ext cx="73550" cy="28600"/>
              </a:xfrm>
              <a:custGeom>
                <a:rect b="b" l="l" r="r" t="t"/>
                <a:pathLst>
                  <a:path extrusionOk="0" h="1144" w="2942">
                    <a:moveTo>
                      <a:pt x="2572" y="0"/>
                    </a:moveTo>
                    <a:cubicBezTo>
                      <a:pt x="2524" y="0"/>
                      <a:pt x="2477" y="0"/>
                      <a:pt x="2429" y="12"/>
                    </a:cubicBezTo>
                    <a:lnTo>
                      <a:pt x="2417" y="12"/>
                    </a:lnTo>
                    <a:cubicBezTo>
                      <a:pt x="2393" y="12"/>
                      <a:pt x="2358" y="36"/>
                      <a:pt x="2334" y="36"/>
                    </a:cubicBezTo>
                    <a:lnTo>
                      <a:pt x="1786" y="167"/>
                    </a:lnTo>
                    <a:cubicBezTo>
                      <a:pt x="1334" y="286"/>
                      <a:pt x="869" y="393"/>
                      <a:pt x="429" y="512"/>
                    </a:cubicBezTo>
                    <a:lnTo>
                      <a:pt x="381" y="524"/>
                    </a:lnTo>
                    <a:cubicBezTo>
                      <a:pt x="262" y="548"/>
                      <a:pt x="0" y="607"/>
                      <a:pt x="12" y="1000"/>
                    </a:cubicBezTo>
                    <a:lnTo>
                      <a:pt x="12" y="1143"/>
                    </a:lnTo>
                    <a:lnTo>
                      <a:pt x="155" y="1131"/>
                    </a:lnTo>
                    <a:lnTo>
                      <a:pt x="322" y="1131"/>
                    </a:lnTo>
                    <a:cubicBezTo>
                      <a:pt x="441" y="1131"/>
                      <a:pt x="560" y="1131"/>
                      <a:pt x="667" y="1107"/>
                    </a:cubicBezTo>
                    <a:cubicBezTo>
                      <a:pt x="1274" y="964"/>
                      <a:pt x="1881" y="822"/>
                      <a:pt x="2512" y="667"/>
                    </a:cubicBezTo>
                    <a:lnTo>
                      <a:pt x="2536" y="667"/>
                    </a:lnTo>
                    <a:cubicBezTo>
                      <a:pt x="2643" y="643"/>
                      <a:pt x="2941" y="583"/>
                      <a:pt x="2882" y="274"/>
                    </a:cubicBezTo>
                    <a:cubicBezTo>
                      <a:pt x="2893" y="191"/>
                      <a:pt x="2822" y="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51"/>
              <p:cNvSpPr/>
              <p:nvPr/>
            </p:nvSpPr>
            <p:spPr>
              <a:xfrm>
                <a:off x="4657425" y="3220475"/>
                <a:ext cx="147950" cy="39000"/>
              </a:xfrm>
              <a:custGeom>
                <a:rect b="b" l="l" r="r" t="t"/>
                <a:pathLst>
                  <a:path extrusionOk="0" h="1560" w="5918">
                    <a:moveTo>
                      <a:pt x="405" y="667"/>
                    </a:moveTo>
                    <a:cubicBezTo>
                      <a:pt x="548" y="715"/>
                      <a:pt x="691" y="726"/>
                      <a:pt x="822" y="726"/>
                    </a:cubicBezTo>
                    <a:lnTo>
                      <a:pt x="917" y="750"/>
                    </a:lnTo>
                    <a:cubicBezTo>
                      <a:pt x="1072" y="762"/>
                      <a:pt x="1250" y="774"/>
                      <a:pt x="1417" y="786"/>
                    </a:cubicBezTo>
                    <a:cubicBezTo>
                      <a:pt x="2286" y="881"/>
                      <a:pt x="3179" y="965"/>
                      <a:pt x="4036" y="1179"/>
                    </a:cubicBezTo>
                    <a:cubicBezTo>
                      <a:pt x="4310" y="1250"/>
                      <a:pt x="4584" y="1322"/>
                      <a:pt x="4858" y="1405"/>
                    </a:cubicBezTo>
                    <a:cubicBezTo>
                      <a:pt x="5001" y="1441"/>
                      <a:pt x="5156" y="1488"/>
                      <a:pt x="5298" y="1512"/>
                    </a:cubicBezTo>
                    <a:cubicBezTo>
                      <a:pt x="5394" y="1548"/>
                      <a:pt x="5465" y="1560"/>
                      <a:pt x="5525" y="1560"/>
                    </a:cubicBezTo>
                    <a:cubicBezTo>
                      <a:pt x="5715" y="1560"/>
                      <a:pt x="5775" y="1417"/>
                      <a:pt x="5870" y="1179"/>
                    </a:cubicBezTo>
                    <a:lnTo>
                      <a:pt x="5918" y="1036"/>
                    </a:lnTo>
                    <a:lnTo>
                      <a:pt x="5798" y="976"/>
                    </a:lnTo>
                    <a:cubicBezTo>
                      <a:pt x="5763" y="965"/>
                      <a:pt x="5751" y="953"/>
                      <a:pt x="5715" y="941"/>
                    </a:cubicBezTo>
                    <a:cubicBezTo>
                      <a:pt x="5656" y="905"/>
                      <a:pt x="5584" y="857"/>
                      <a:pt x="5501" y="845"/>
                    </a:cubicBezTo>
                    <a:cubicBezTo>
                      <a:pt x="5382" y="822"/>
                      <a:pt x="5263" y="786"/>
                      <a:pt x="5144" y="738"/>
                    </a:cubicBezTo>
                    <a:cubicBezTo>
                      <a:pt x="4798" y="655"/>
                      <a:pt x="4453" y="548"/>
                      <a:pt x="4108" y="488"/>
                    </a:cubicBezTo>
                    <a:cubicBezTo>
                      <a:pt x="3191" y="345"/>
                      <a:pt x="2250" y="226"/>
                      <a:pt x="1334" y="107"/>
                    </a:cubicBezTo>
                    <a:lnTo>
                      <a:pt x="691" y="12"/>
                    </a:lnTo>
                    <a:cubicBezTo>
                      <a:pt x="631" y="12"/>
                      <a:pt x="584" y="0"/>
                      <a:pt x="512" y="0"/>
                    </a:cubicBezTo>
                    <a:lnTo>
                      <a:pt x="381" y="0"/>
                    </a:lnTo>
                    <a:lnTo>
                      <a:pt x="238" y="0"/>
                    </a:lnTo>
                    <a:lnTo>
                      <a:pt x="143" y="0"/>
                    </a:lnTo>
                    <a:lnTo>
                      <a:pt x="0" y="345"/>
                    </a:lnTo>
                    <a:lnTo>
                      <a:pt x="95" y="417"/>
                    </a:lnTo>
                    <a:cubicBezTo>
                      <a:pt x="107" y="429"/>
                      <a:pt x="143" y="441"/>
                      <a:pt x="155" y="476"/>
                    </a:cubicBezTo>
                    <a:cubicBezTo>
                      <a:pt x="226" y="560"/>
                      <a:pt x="310" y="643"/>
                      <a:pt x="405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51"/>
              <p:cNvSpPr/>
              <p:nvPr/>
            </p:nvSpPr>
            <p:spPr>
              <a:xfrm>
                <a:off x="4667250" y="3309475"/>
                <a:ext cx="150025" cy="37525"/>
              </a:xfrm>
              <a:custGeom>
                <a:rect b="b" l="l" r="r" t="t"/>
                <a:pathLst>
                  <a:path extrusionOk="0" h="1501" w="6001">
                    <a:moveTo>
                      <a:pt x="5632" y="762"/>
                    </a:moveTo>
                    <a:cubicBezTo>
                      <a:pt x="5251" y="703"/>
                      <a:pt x="4893" y="619"/>
                      <a:pt x="4536" y="560"/>
                    </a:cubicBezTo>
                    <a:cubicBezTo>
                      <a:pt x="4036" y="476"/>
                      <a:pt x="3500" y="369"/>
                      <a:pt x="2977" y="298"/>
                    </a:cubicBezTo>
                    <a:cubicBezTo>
                      <a:pt x="2381" y="203"/>
                      <a:pt x="1774" y="131"/>
                      <a:pt x="1191" y="72"/>
                    </a:cubicBezTo>
                    <a:cubicBezTo>
                      <a:pt x="953" y="48"/>
                      <a:pt x="714" y="12"/>
                      <a:pt x="476" y="0"/>
                    </a:cubicBezTo>
                    <a:lnTo>
                      <a:pt x="393" y="0"/>
                    </a:lnTo>
                    <a:cubicBezTo>
                      <a:pt x="119" y="0"/>
                      <a:pt x="48" y="191"/>
                      <a:pt x="12" y="310"/>
                    </a:cubicBezTo>
                    <a:lnTo>
                      <a:pt x="0" y="369"/>
                    </a:lnTo>
                    <a:lnTo>
                      <a:pt x="36" y="417"/>
                    </a:lnTo>
                    <a:lnTo>
                      <a:pt x="48" y="429"/>
                    </a:lnTo>
                    <a:cubicBezTo>
                      <a:pt x="71" y="476"/>
                      <a:pt x="119" y="560"/>
                      <a:pt x="214" y="560"/>
                    </a:cubicBezTo>
                    <a:cubicBezTo>
                      <a:pt x="1845" y="726"/>
                      <a:pt x="3786" y="953"/>
                      <a:pt x="5727" y="1476"/>
                    </a:cubicBezTo>
                    <a:lnTo>
                      <a:pt x="5846" y="1500"/>
                    </a:lnTo>
                    <a:lnTo>
                      <a:pt x="5894" y="1381"/>
                    </a:lnTo>
                    <a:cubicBezTo>
                      <a:pt x="5953" y="1250"/>
                      <a:pt x="6001" y="1084"/>
                      <a:pt x="5929" y="941"/>
                    </a:cubicBezTo>
                    <a:cubicBezTo>
                      <a:pt x="5870" y="798"/>
                      <a:pt x="5679" y="762"/>
                      <a:pt x="5632" y="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51"/>
              <p:cNvSpPr/>
              <p:nvPr/>
            </p:nvSpPr>
            <p:spPr>
              <a:xfrm>
                <a:off x="4661275" y="3253500"/>
                <a:ext cx="149750" cy="39925"/>
              </a:xfrm>
              <a:custGeom>
                <a:rect b="b" l="l" r="r" t="t"/>
                <a:pathLst>
                  <a:path extrusionOk="0" h="1597" w="5990">
                    <a:moveTo>
                      <a:pt x="1739" y="763"/>
                    </a:moveTo>
                    <a:lnTo>
                      <a:pt x="1882" y="775"/>
                    </a:lnTo>
                    <a:cubicBezTo>
                      <a:pt x="2787" y="882"/>
                      <a:pt x="3704" y="989"/>
                      <a:pt x="4597" y="1239"/>
                    </a:cubicBezTo>
                    <a:cubicBezTo>
                      <a:pt x="4763" y="1287"/>
                      <a:pt x="4942" y="1358"/>
                      <a:pt x="5109" y="1418"/>
                    </a:cubicBezTo>
                    <a:lnTo>
                      <a:pt x="5466" y="1549"/>
                    </a:lnTo>
                    <a:cubicBezTo>
                      <a:pt x="5525" y="1572"/>
                      <a:pt x="5585" y="1584"/>
                      <a:pt x="5633" y="1584"/>
                    </a:cubicBezTo>
                    <a:lnTo>
                      <a:pt x="5644" y="1584"/>
                    </a:lnTo>
                    <a:lnTo>
                      <a:pt x="5704" y="1584"/>
                    </a:lnTo>
                    <a:lnTo>
                      <a:pt x="5823" y="1596"/>
                    </a:lnTo>
                    <a:lnTo>
                      <a:pt x="5990" y="989"/>
                    </a:lnTo>
                    <a:lnTo>
                      <a:pt x="5847" y="941"/>
                    </a:lnTo>
                    <a:cubicBezTo>
                      <a:pt x="5775" y="918"/>
                      <a:pt x="5704" y="882"/>
                      <a:pt x="5621" y="870"/>
                    </a:cubicBezTo>
                    <a:cubicBezTo>
                      <a:pt x="5478" y="810"/>
                      <a:pt x="5323" y="763"/>
                      <a:pt x="5180" y="739"/>
                    </a:cubicBezTo>
                    <a:cubicBezTo>
                      <a:pt x="4156" y="465"/>
                      <a:pt x="3085" y="334"/>
                      <a:pt x="2049" y="215"/>
                    </a:cubicBezTo>
                    <a:cubicBezTo>
                      <a:pt x="1537" y="156"/>
                      <a:pt x="977" y="96"/>
                      <a:pt x="453" y="1"/>
                    </a:cubicBezTo>
                    <a:lnTo>
                      <a:pt x="382" y="1"/>
                    </a:lnTo>
                    <a:cubicBezTo>
                      <a:pt x="346" y="1"/>
                      <a:pt x="299" y="1"/>
                      <a:pt x="263" y="25"/>
                    </a:cubicBezTo>
                    <a:lnTo>
                      <a:pt x="239" y="25"/>
                    </a:lnTo>
                    <a:cubicBezTo>
                      <a:pt x="179" y="25"/>
                      <a:pt x="132" y="48"/>
                      <a:pt x="108" y="96"/>
                    </a:cubicBezTo>
                    <a:lnTo>
                      <a:pt x="60" y="179"/>
                    </a:lnTo>
                    <a:cubicBezTo>
                      <a:pt x="60" y="203"/>
                      <a:pt x="49" y="215"/>
                      <a:pt x="49" y="239"/>
                    </a:cubicBezTo>
                    <a:lnTo>
                      <a:pt x="1" y="358"/>
                    </a:lnTo>
                    <a:lnTo>
                      <a:pt x="108" y="417"/>
                    </a:lnTo>
                    <a:cubicBezTo>
                      <a:pt x="132" y="441"/>
                      <a:pt x="156" y="453"/>
                      <a:pt x="179" y="465"/>
                    </a:cubicBezTo>
                    <a:cubicBezTo>
                      <a:pt x="251" y="513"/>
                      <a:pt x="346" y="584"/>
                      <a:pt x="453" y="596"/>
                    </a:cubicBezTo>
                    <a:cubicBezTo>
                      <a:pt x="894" y="656"/>
                      <a:pt x="1322" y="715"/>
                      <a:pt x="1739" y="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51"/>
              <p:cNvSpPr/>
              <p:nvPr/>
            </p:nvSpPr>
            <p:spPr>
              <a:xfrm>
                <a:off x="4671100" y="3347275"/>
                <a:ext cx="140225" cy="32450"/>
              </a:xfrm>
              <a:custGeom>
                <a:rect b="b" l="l" r="r" t="t"/>
                <a:pathLst>
                  <a:path extrusionOk="0" h="1298" w="5609">
                    <a:moveTo>
                      <a:pt x="394" y="750"/>
                    </a:moveTo>
                    <a:cubicBezTo>
                      <a:pt x="453" y="750"/>
                      <a:pt x="501" y="738"/>
                      <a:pt x="548" y="715"/>
                    </a:cubicBezTo>
                    <a:cubicBezTo>
                      <a:pt x="989" y="631"/>
                      <a:pt x="1453" y="572"/>
                      <a:pt x="1930" y="572"/>
                    </a:cubicBezTo>
                    <a:cubicBezTo>
                      <a:pt x="2775" y="572"/>
                      <a:pt x="3644" y="715"/>
                      <a:pt x="4561" y="1048"/>
                    </a:cubicBezTo>
                    <a:cubicBezTo>
                      <a:pt x="4728" y="1107"/>
                      <a:pt x="4894" y="1155"/>
                      <a:pt x="5037" y="1191"/>
                    </a:cubicBezTo>
                    <a:cubicBezTo>
                      <a:pt x="5120" y="1227"/>
                      <a:pt x="5192" y="1238"/>
                      <a:pt x="5275" y="1274"/>
                    </a:cubicBezTo>
                    <a:lnTo>
                      <a:pt x="5394" y="1298"/>
                    </a:lnTo>
                    <a:lnTo>
                      <a:pt x="5454" y="1191"/>
                    </a:lnTo>
                    <a:cubicBezTo>
                      <a:pt x="5466" y="1179"/>
                      <a:pt x="5466" y="1167"/>
                      <a:pt x="5490" y="1155"/>
                    </a:cubicBezTo>
                    <a:cubicBezTo>
                      <a:pt x="5513" y="1107"/>
                      <a:pt x="5525" y="1072"/>
                      <a:pt x="5549" y="1036"/>
                    </a:cubicBezTo>
                    <a:cubicBezTo>
                      <a:pt x="5561" y="988"/>
                      <a:pt x="5561" y="941"/>
                      <a:pt x="5573" y="881"/>
                    </a:cubicBezTo>
                    <a:cubicBezTo>
                      <a:pt x="5573" y="857"/>
                      <a:pt x="5573" y="822"/>
                      <a:pt x="5597" y="798"/>
                    </a:cubicBezTo>
                    <a:lnTo>
                      <a:pt x="5609" y="655"/>
                    </a:lnTo>
                    <a:lnTo>
                      <a:pt x="5490" y="631"/>
                    </a:lnTo>
                    <a:lnTo>
                      <a:pt x="5180" y="536"/>
                    </a:lnTo>
                    <a:cubicBezTo>
                      <a:pt x="4966" y="476"/>
                      <a:pt x="4763" y="441"/>
                      <a:pt x="4561" y="357"/>
                    </a:cubicBezTo>
                    <a:cubicBezTo>
                      <a:pt x="3823" y="119"/>
                      <a:pt x="3013" y="0"/>
                      <a:pt x="2096" y="0"/>
                    </a:cubicBezTo>
                    <a:cubicBezTo>
                      <a:pt x="1584" y="0"/>
                      <a:pt x="1049" y="36"/>
                      <a:pt x="334" y="107"/>
                    </a:cubicBezTo>
                    <a:cubicBezTo>
                      <a:pt x="203" y="119"/>
                      <a:pt x="25" y="274"/>
                      <a:pt x="13" y="417"/>
                    </a:cubicBezTo>
                    <a:cubicBezTo>
                      <a:pt x="1" y="536"/>
                      <a:pt x="37" y="619"/>
                      <a:pt x="72" y="643"/>
                    </a:cubicBezTo>
                    <a:cubicBezTo>
                      <a:pt x="144" y="738"/>
                      <a:pt x="263" y="738"/>
                      <a:pt x="334" y="738"/>
                    </a:cubicBezTo>
                    <a:cubicBezTo>
                      <a:pt x="334" y="762"/>
                      <a:pt x="370" y="762"/>
                      <a:pt x="394" y="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51"/>
              <p:cNvSpPr/>
              <p:nvPr/>
            </p:nvSpPr>
            <p:spPr>
              <a:xfrm>
                <a:off x="4677950" y="3381500"/>
                <a:ext cx="134875" cy="34850"/>
              </a:xfrm>
              <a:custGeom>
                <a:rect b="b" l="l" r="r" t="t"/>
                <a:pathLst>
                  <a:path extrusionOk="0" h="1394" w="5395">
                    <a:moveTo>
                      <a:pt x="5299" y="774"/>
                    </a:moveTo>
                    <a:cubicBezTo>
                      <a:pt x="5275" y="762"/>
                      <a:pt x="5239" y="739"/>
                      <a:pt x="5204" y="715"/>
                    </a:cubicBezTo>
                    <a:cubicBezTo>
                      <a:pt x="3799" y="358"/>
                      <a:pt x="2346" y="119"/>
                      <a:pt x="870" y="24"/>
                    </a:cubicBezTo>
                    <a:lnTo>
                      <a:pt x="834" y="24"/>
                    </a:lnTo>
                    <a:cubicBezTo>
                      <a:pt x="751" y="24"/>
                      <a:pt x="644" y="0"/>
                      <a:pt x="536" y="0"/>
                    </a:cubicBezTo>
                    <a:cubicBezTo>
                      <a:pt x="465" y="0"/>
                      <a:pt x="405" y="0"/>
                      <a:pt x="346" y="24"/>
                    </a:cubicBezTo>
                    <a:cubicBezTo>
                      <a:pt x="239" y="36"/>
                      <a:pt x="179" y="119"/>
                      <a:pt x="144" y="179"/>
                    </a:cubicBezTo>
                    <a:cubicBezTo>
                      <a:pt x="120" y="203"/>
                      <a:pt x="108" y="215"/>
                      <a:pt x="108" y="227"/>
                    </a:cubicBezTo>
                    <a:lnTo>
                      <a:pt x="1" y="346"/>
                    </a:lnTo>
                    <a:lnTo>
                      <a:pt x="120" y="453"/>
                    </a:lnTo>
                    <a:lnTo>
                      <a:pt x="155" y="477"/>
                    </a:lnTo>
                    <a:cubicBezTo>
                      <a:pt x="191" y="524"/>
                      <a:pt x="263" y="584"/>
                      <a:pt x="334" y="596"/>
                    </a:cubicBezTo>
                    <a:cubicBezTo>
                      <a:pt x="394" y="620"/>
                      <a:pt x="465" y="620"/>
                      <a:pt x="513" y="620"/>
                    </a:cubicBezTo>
                    <a:lnTo>
                      <a:pt x="584" y="620"/>
                    </a:lnTo>
                    <a:lnTo>
                      <a:pt x="655" y="620"/>
                    </a:lnTo>
                    <a:cubicBezTo>
                      <a:pt x="858" y="631"/>
                      <a:pt x="1048" y="643"/>
                      <a:pt x="1239" y="643"/>
                    </a:cubicBezTo>
                    <a:cubicBezTo>
                      <a:pt x="1691" y="679"/>
                      <a:pt x="2132" y="691"/>
                      <a:pt x="2560" y="774"/>
                    </a:cubicBezTo>
                    <a:cubicBezTo>
                      <a:pt x="3132" y="881"/>
                      <a:pt x="3692" y="1036"/>
                      <a:pt x="4227" y="1179"/>
                    </a:cubicBezTo>
                    <a:cubicBezTo>
                      <a:pt x="4489" y="1251"/>
                      <a:pt x="4739" y="1310"/>
                      <a:pt x="4989" y="1370"/>
                    </a:cubicBezTo>
                    <a:cubicBezTo>
                      <a:pt x="5025" y="1370"/>
                      <a:pt x="5037" y="1393"/>
                      <a:pt x="5061" y="1393"/>
                    </a:cubicBezTo>
                    <a:lnTo>
                      <a:pt x="5108" y="1393"/>
                    </a:lnTo>
                    <a:lnTo>
                      <a:pt x="5168" y="1393"/>
                    </a:lnTo>
                    <a:lnTo>
                      <a:pt x="5287" y="1393"/>
                    </a:lnTo>
                    <a:lnTo>
                      <a:pt x="5394" y="858"/>
                    </a:lnTo>
                    <a:lnTo>
                      <a:pt x="5299" y="798"/>
                    </a:lnTo>
                    <a:cubicBezTo>
                      <a:pt x="5335" y="798"/>
                      <a:pt x="5323" y="774"/>
                      <a:pt x="5299" y="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51"/>
              <p:cNvSpPr/>
              <p:nvPr/>
            </p:nvSpPr>
            <p:spPr>
              <a:xfrm>
                <a:off x="4714575" y="3186225"/>
                <a:ext cx="107175" cy="36350"/>
              </a:xfrm>
              <a:custGeom>
                <a:rect b="b" l="l" r="r" t="t"/>
                <a:pathLst>
                  <a:path extrusionOk="0" h="1454" w="4287">
                    <a:moveTo>
                      <a:pt x="4072" y="822"/>
                    </a:moveTo>
                    <a:cubicBezTo>
                      <a:pt x="3953" y="727"/>
                      <a:pt x="3810" y="703"/>
                      <a:pt x="3691" y="668"/>
                    </a:cubicBezTo>
                    <a:cubicBezTo>
                      <a:pt x="2989" y="537"/>
                      <a:pt x="2274" y="394"/>
                      <a:pt x="1560" y="251"/>
                    </a:cubicBezTo>
                    <a:lnTo>
                      <a:pt x="774" y="108"/>
                    </a:lnTo>
                    <a:cubicBezTo>
                      <a:pt x="667" y="96"/>
                      <a:pt x="560" y="60"/>
                      <a:pt x="464" y="49"/>
                    </a:cubicBezTo>
                    <a:lnTo>
                      <a:pt x="310" y="13"/>
                    </a:lnTo>
                    <a:lnTo>
                      <a:pt x="238" y="1"/>
                    </a:lnTo>
                    <a:lnTo>
                      <a:pt x="179" y="49"/>
                    </a:lnTo>
                    <a:cubicBezTo>
                      <a:pt x="179" y="49"/>
                      <a:pt x="167" y="60"/>
                      <a:pt x="143" y="60"/>
                    </a:cubicBezTo>
                    <a:cubicBezTo>
                      <a:pt x="83" y="108"/>
                      <a:pt x="0" y="168"/>
                      <a:pt x="0" y="263"/>
                    </a:cubicBezTo>
                    <a:cubicBezTo>
                      <a:pt x="0" y="370"/>
                      <a:pt x="48" y="549"/>
                      <a:pt x="179" y="608"/>
                    </a:cubicBezTo>
                    <a:cubicBezTo>
                      <a:pt x="262" y="656"/>
                      <a:pt x="369" y="668"/>
                      <a:pt x="464" y="680"/>
                    </a:cubicBezTo>
                    <a:cubicBezTo>
                      <a:pt x="488" y="680"/>
                      <a:pt x="536" y="703"/>
                      <a:pt x="560" y="703"/>
                    </a:cubicBezTo>
                    <a:cubicBezTo>
                      <a:pt x="857" y="763"/>
                      <a:pt x="1179" y="822"/>
                      <a:pt x="1476" y="858"/>
                    </a:cubicBezTo>
                    <a:cubicBezTo>
                      <a:pt x="2203" y="1001"/>
                      <a:pt x="2941" y="1132"/>
                      <a:pt x="3643" y="1394"/>
                    </a:cubicBezTo>
                    <a:cubicBezTo>
                      <a:pt x="3655" y="1394"/>
                      <a:pt x="3679" y="1418"/>
                      <a:pt x="3679" y="1418"/>
                    </a:cubicBezTo>
                    <a:cubicBezTo>
                      <a:pt x="3715" y="1430"/>
                      <a:pt x="3774" y="1453"/>
                      <a:pt x="3834" y="1453"/>
                    </a:cubicBezTo>
                    <a:cubicBezTo>
                      <a:pt x="3858" y="1453"/>
                      <a:pt x="3882" y="1453"/>
                      <a:pt x="3893" y="1442"/>
                    </a:cubicBezTo>
                    <a:cubicBezTo>
                      <a:pt x="4036" y="1394"/>
                      <a:pt x="4191" y="1334"/>
                      <a:pt x="4227" y="1203"/>
                    </a:cubicBezTo>
                    <a:cubicBezTo>
                      <a:pt x="4286" y="1108"/>
                      <a:pt x="4191" y="906"/>
                      <a:pt x="4072" y="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41" name="Google Shape;641;p51"/>
          <p:cNvSpPr/>
          <p:nvPr/>
        </p:nvSpPr>
        <p:spPr>
          <a:xfrm>
            <a:off x="304896" y="879280"/>
            <a:ext cx="466831" cy="448797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51"/>
          <p:cNvSpPr/>
          <p:nvPr/>
        </p:nvSpPr>
        <p:spPr>
          <a:xfrm rot="2006754">
            <a:off x="3251878" y="4016173"/>
            <a:ext cx="697501" cy="670587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51"/>
          <p:cNvSpPr txBox="1"/>
          <p:nvPr>
            <p:ph type="title"/>
          </p:nvPr>
        </p:nvSpPr>
        <p:spPr>
          <a:xfrm>
            <a:off x="152500" y="1350274"/>
            <a:ext cx="3545400" cy="271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Baloo 2"/>
                <a:ea typeface="Baloo 2"/>
                <a:cs typeface="Baloo 2"/>
                <a:sym typeface="Baloo 2"/>
              </a:rPr>
              <a:t>“Meeting each child where they are currently functioning is never unfair to other students.”</a:t>
            </a:r>
            <a:endParaRPr b="0"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644" name="Google Shape;644;p51"/>
          <p:cNvGrpSpPr/>
          <p:nvPr/>
        </p:nvGrpSpPr>
        <p:grpSpPr>
          <a:xfrm>
            <a:off x="7316559" y="4205860"/>
            <a:ext cx="1056044" cy="547154"/>
            <a:chOff x="1223650" y="2936500"/>
            <a:chExt cx="625100" cy="323875"/>
          </a:xfrm>
        </p:grpSpPr>
        <p:sp>
          <p:nvSpPr>
            <p:cNvPr id="645" name="Google Shape;645;p51"/>
            <p:cNvSpPr/>
            <p:nvPr/>
          </p:nvSpPr>
          <p:spPr>
            <a:xfrm>
              <a:off x="1404625" y="2944250"/>
              <a:ext cx="256300" cy="291425"/>
            </a:xfrm>
            <a:custGeom>
              <a:rect b="b" l="l" r="r" t="t"/>
              <a:pathLst>
                <a:path extrusionOk="0" h="11657" w="10252">
                  <a:moveTo>
                    <a:pt x="6013" y="381"/>
                  </a:moveTo>
                  <a:lnTo>
                    <a:pt x="6513" y="381"/>
                  </a:lnTo>
                  <a:cubicBezTo>
                    <a:pt x="8514" y="453"/>
                    <a:pt x="9919" y="1762"/>
                    <a:pt x="10109" y="3739"/>
                  </a:cubicBezTo>
                  <a:cubicBezTo>
                    <a:pt x="10180" y="4560"/>
                    <a:pt x="10252" y="5382"/>
                    <a:pt x="10240" y="6179"/>
                  </a:cubicBezTo>
                  <a:cubicBezTo>
                    <a:pt x="10216" y="7715"/>
                    <a:pt x="9526" y="9013"/>
                    <a:pt x="8645" y="10204"/>
                  </a:cubicBezTo>
                  <a:cubicBezTo>
                    <a:pt x="7847" y="11275"/>
                    <a:pt x="6549" y="11478"/>
                    <a:pt x="5347" y="11585"/>
                  </a:cubicBezTo>
                  <a:cubicBezTo>
                    <a:pt x="4489" y="11656"/>
                    <a:pt x="3584" y="11656"/>
                    <a:pt x="2751" y="11240"/>
                  </a:cubicBezTo>
                  <a:cubicBezTo>
                    <a:pt x="1977" y="10871"/>
                    <a:pt x="1382" y="10370"/>
                    <a:pt x="1025" y="9573"/>
                  </a:cubicBezTo>
                  <a:cubicBezTo>
                    <a:pt x="358" y="8096"/>
                    <a:pt x="1" y="6584"/>
                    <a:pt x="179" y="4965"/>
                  </a:cubicBezTo>
                  <a:cubicBezTo>
                    <a:pt x="477" y="2179"/>
                    <a:pt x="3453" y="0"/>
                    <a:pt x="6013" y="381"/>
                  </a:cubicBezTo>
                  <a:close/>
                  <a:moveTo>
                    <a:pt x="6263" y="8716"/>
                  </a:moveTo>
                  <a:cubicBezTo>
                    <a:pt x="6859" y="8537"/>
                    <a:pt x="6847" y="8239"/>
                    <a:pt x="6751" y="7894"/>
                  </a:cubicBezTo>
                  <a:cubicBezTo>
                    <a:pt x="6632" y="7442"/>
                    <a:pt x="6561" y="6989"/>
                    <a:pt x="6418" y="6537"/>
                  </a:cubicBezTo>
                  <a:cubicBezTo>
                    <a:pt x="6085" y="5477"/>
                    <a:pt x="5847" y="4382"/>
                    <a:pt x="5025" y="3548"/>
                  </a:cubicBezTo>
                  <a:cubicBezTo>
                    <a:pt x="4596" y="3120"/>
                    <a:pt x="4299" y="3155"/>
                    <a:pt x="4073" y="3739"/>
                  </a:cubicBezTo>
                  <a:cubicBezTo>
                    <a:pt x="3882" y="4263"/>
                    <a:pt x="3703" y="4786"/>
                    <a:pt x="3525" y="5322"/>
                  </a:cubicBezTo>
                  <a:cubicBezTo>
                    <a:pt x="3239" y="6156"/>
                    <a:pt x="2965" y="6989"/>
                    <a:pt x="2727" y="7823"/>
                  </a:cubicBezTo>
                  <a:cubicBezTo>
                    <a:pt x="2632" y="8096"/>
                    <a:pt x="2489" y="8442"/>
                    <a:pt x="2858" y="8656"/>
                  </a:cubicBezTo>
                  <a:cubicBezTo>
                    <a:pt x="2930" y="8620"/>
                    <a:pt x="3025" y="8620"/>
                    <a:pt x="3037" y="8573"/>
                  </a:cubicBezTo>
                  <a:cubicBezTo>
                    <a:pt x="3108" y="8454"/>
                    <a:pt x="3203" y="8335"/>
                    <a:pt x="3239" y="8204"/>
                  </a:cubicBezTo>
                  <a:cubicBezTo>
                    <a:pt x="3656" y="6965"/>
                    <a:pt x="3656" y="6965"/>
                    <a:pt x="4966" y="7049"/>
                  </a:cubicBezTo>
                  <a:lnTo>
                    <a:pt x="5144" y="7049"/>
                  </a:lnTo>
                  <a:cubicBezTo>
                    <a:pt x="5597" y="7049"/>
                    <a:pt x="5847" y="7287"/>
                    <a:pt x="5954" y="7703"/>
                  </a:cubicBezTo>
                  <a:cubicBezTo>
                    <a:pt x="6037" y="8025"/>
                    <a:pt x="6156" y="8335"/>
                    <a:pt x="6263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51"/>
            <p:cNvSpPr/>
            <p:nvPr/>
          </p:nvSpPr>
          <p:spPr>
            <a:xfrm>
              <a:off x="1248950" y="2967150"/>
              <a:ext cx="206900" cy="261975"/>
            </a:xfrm>
            <a:custGeom>
              <a:rect b="b" l="l" r="r" t="t"/>
              <a:pathLst>
                <a:path extrusionOk="0" h="10479" w="8276">
                  <a:moveTo>
                    <a:pt x="1" y="4609"/>
                  </a:moveTo>
                  <a:cubicBezTo>
                    <a:pt x="1882" y="2585"/>
                    <a:pt x="6156" y="72"/>
                    <a:pt x="8275" y="1"/>
                  </a:cubicBezTo>
                  <a:cubicBezTo>
                    <a:pt x="7311" y="953"/>
                    <a:pt x="6394" y="1846"/>
                    <a:pt x="6109" y="3168"/>
                  </a:cubicBezTo>
                  <a:cubicBezTo>
                    <a:pt x="5835" y="4418"/>
                    <a:pt x="5739" y="5656"/>
                    <a:pt x="6001" y="6918"/>
                  </a:cubicBezTo>
                  <a:cubicBezTo>
                    <a:pt x="6275" y="8181"/>
                    <a:pt x="6728" y="9371"/>
                    <a:pt x="7549" y="10431"/>
                  </a:cubicBezTo>
                  <a:cubicBezTo>
                    <a:pt x="5561" y="10478"/>
                    <a:pt x="977" y="6811"/>
                    <a:pt x="1" y="46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51"/>
            <p:cNvSpPr/>
            <p:nvPr/>
          </p:nvSpPr>
          <p:spPr>
            <a:xfrm>
              <a:off x="1638000" y="2982650"/>
              <a:ext cx="190800" cy="233075"/>
            </a:xfrm>
            <a:custGeom>
              <a:rect b="b" l="l" r="r" t="t"/>
              <a:pathLst>
                <a:path extrusionOk="0" h="9323" w="7632">
                  <a:moveTo>
                    <a:pt x="1107" y="0"/>
                  </a:moveTo>
                  <a:cubicBezTo>
                    <a:pt x="1691" y="286"/>
                    <a:pt x="2286" y="524"/>
                    <a:pt x="2834" y="857"/>
                  </a:cubicBezTo>
                  <a:cubicBezTo>
                    <a:pt x="3989" y="1548"/>
                    <a:pt x="5179" y="2227"/>
                    <a:pt x="6215" y="3060"/>
                  </a:cubicBezTo>
                  <a:cubicBezTo>
                    <a:pt x="7442" y="4036"/>
                    <a:pt x="7632" y="4036"/>
                    <a:pt x="6406" y="5382"/>
                  </a:cubicBezTo>
                  <a:cubicBezTo>
                    <a:pt x="5715" y="6156"/>
                    <a:pt x="4834" y="6787"/>
                    <a:pt x="3953" y="7358"/>
                  </a:cubicBezTo>
                  <a:cubicBezTo>
                    <a:pt x="2870" y="8037"/>
                    <a:pt x="1691" y="8573"/>
                    <a:pt x="560" y="9168"/>
                  </a:cubicBezTo>
                  <a:cubicBezTo>
                    <a:pt x="441" y="9227"/>
                    <a:pt x="298" y="9251"/>
                    <a:pt x="0" y="9323"/>
                  </a:cubicBezTo>
                  <a:cubicBezTo>
                    <a:pt x="476" y="8275"/>
                    <a:pt x="1036" y="7382"/>
                    <a:pt x="1286" y="6406"/>
                  </a:cubicBezTo>
                  <a:cubicBezTo>
                    <a:pt x="1560" y="5382"/>
                    <a:pt x="1572" y="4262"/>
                    <a:pt x="1607" y="3191"/>
                  </a:cubicBezTo>
                  <a:cubicBezTo>
                    <a:pt x="1631" y="2143"/>
                    <a:pt x="1441" y="1107"/>
                    <a:pt x="976" y="143"/>
                  </a:cubicBezTo>
                  <a:cubicBezTo>
                    <a:pt x="1012" y="83"/>
                    <a:pt x="1048" y="48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51"/>
            <p:cNvSpPr/>
            <p:nvPr/>
          </p:nvSpPr>
          <p:spPr>
            <a:xfrm>
              <a:off x="1467125" y="3022225"/>
              <a:ext cx="108975" cy="139925"/>
            </a:xfrm>
            <a:custGeom>
              <a:rect b="b" l="l" r="r" t="t"/>
              <a:pathLst>
                <a:path extrusionOk="0" h="5597" w="4359">
                  <a:moveTo>
                    <a:pt x="3763" y="5597"/>
                  </a:moveTo>
                  <a:cubicBezTo>
                    <a:pt x="3656" y="5216"/>
                    <a:pt x="3537" y="4906"/>
                    <a:pt x="3466" y="4584"/>
                  </a:cubicBezTo>
                  <a:cubicBezTo>
                    <a:pt x="3358" y="4168"/>
                    <a:pt x="3108" y="3930"/>
                    <a:pt x="2668" y="3930"/>
                  </a:cubicBezTo>
                  <a:lnTo>
                    <a:pt x="2489" y="3930"/>
                  </a:lnTo>
                  <a:cubicBezTo>
                    <a:pt x="1180" y="3858"/>
                    <a:pt x="1180" y="3858"/>
                    <a:pt x="763" y="5085"/>
                  </a:cubicBezTo>
                  <a:cubicBezTo>
                    <a:pt x="715" y="5216"/>
                    <a:pt x="644" y="5346"/>
                    <a:pt x="549" y="5466"/>
                  </a:cubicBezTo>
                  <a:cubicBezTo>
                    <a:pt x="525" y="5501"/>
                    <a:pt x="441" y="5501"/>
                    <a:pt x="370" y="5537"/>
                  </a:cubicBezTo>
                  <a:cubicBezTo>
                    <a:pt x="1" y="5311"/>
                    <a:pt x="168" y="4977"/>
                    <a:pt x="239" y="4704"/>
                  </a:cubicBezTo>
                  <a:cubicBezTo>
                    <a:pt x="489" y="3870"/>
                    <a:pt x="775" y="3037"/>
                    <a:pt x="1037" y="2203"/>
                  </a:cubicBezTo>
                  <a:cubicBezTo>
                    <a:pt x="1215" y="1679"/>
                    <a:pt x="1394" y="1144"/>
                    <a:pt x="1596" y="620"/>
                  </a:cubicBezTo>
                  <a:cubicBezTo>
                    <a:pt x="1811" y="48"/>
                    <a:pt x="2108" y="1"/>
                    <a:pt x="2549" y="429"/>
                  </a:cubicBezTo>
                  <a:cubicBezTo>
                    <a:pt x="3382" y="1263"/>
                    <a:pt x="3620" y="2370"/>
                    <a:pt x="3930" y="3418"/>
                  </a:cubicBezTo>
                  <a:cubicBezTo>
                    <a:pt x="4061" y="3870"/>
                    <a:pt x="4156" y="4334"/>
                    <a:pt x="4275" y="4775"/>
                  </a:cubicBezTo>
                  <a:cubicBezTo>
                    <a:pt x="4359" y="5120"/>
                    <a:pt x="4359" y="5418"/>
                    <a:pt x="3763" y="5597"/>
                  </a:cubicBezTo>
                  <a:close/>
                  <a:moveTo>
                    <a:pt x="2977" y="3096"/>
                  </a:moveTo>
                  <a:cubicBezTo>
                    <a:pt x="2870" y="2275"/>
                    <a:pt x="2751" y="1715"/>
                    <a:pt x="2096" y="1322"/>
                  </a:cubicBezTo>
                  <a:cubicBezTo>
                    <a:pt x="1739" y="1810"/>
                    <a:pt x="1561" y="2334"/>
                    <a:pt x="1489" y="3037"/>
                  </a:cubicBezTo>
                  <a:cubicBezTo>
                    <a:pt x="1989" y="3049"/>
                    <a:pt x="2430" y="3084"/>
                    <a:pt x="2977" y="3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1"/>
            <p:cNvSpPr/>
            <p:nvPr/>
          </p:nvSpPr>
          <p:spPr>
            <a:xfrm>
              <a:off x="1504650" y="3055275"/>
              <a:ext cx="36925" cy="44375"/>
            </a:xfrm>
            <a:custGeom>
              <a:rect b="b" l="l" r="r" t="t"/>
              <a:pathLst>
                <a:path extrusionOk="0" h="1775" w="1477">
                  <a:moveTo>
                    <a:pt x="1476" y="1774"/>
                  </a:moveTo>
                  <a:cubicBezTo>
                    <a:pt x="929" y="1738"/>
                    <a:pt x="488" y="1727"/>
                    <a:pt x="0" y="1715"/>
                  </a:cubicBezTo>
                  <a:cubicBezTo>
                    <a:pt x="72" y="1000"/>
                    <a:pt x="250" y="488"/>
                    <a:pt x="607" y="0"/>
                  </a:cubicBezTo>
                  <a:cubicBezTo>
                    <a:pt x="1250" y="393"/>
                    <a:pt x="1369" y="965"/>
                    <a:pt x="1476" y="1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51"/>
            <p:cNvSpPr/>
            <p:nvPr/>
          </p:nvSpPr>
          <p:spPr>
            <a:xfrm>
              <a:off x="1223650" y="2936500"/>
              <a:ext cx="625100" cy="323875"/>
            </a:xfrm>
            <a:custGeom>
              <a:rect b="b" l="l" r="r" t="t"/>
              <a:pathLst>
                <a:path extrusionOk="0" h="12955" w="25004">
                  <a:moveTo>
                    <a:pt x="24932" y="5763"/>
                  </a:moveTo>
                  <a:cubicBezTo>
                    <a:pt x="24837" y="5668"/>
                    <a:pt x="24754" y="5585"/>
                    <a:pt x="24670" y="5513"/>
                  </a:cubicBezTo>
                  <a:cubicBezTo>
                    <a:pt x="24492" y="5335"/>
                    <a:pt x="24313" y="5180"/>
                    <a:pt x="24123" y="5025"/>
                  </a:cubicBezTo>
                  <a:cubicBezTo>
                    <a:pt x="22480" y="3620"/>
                    <a:pt x="20634" y="2418"/>
                    <a:pt x="18646" y="1477"/>
                  </a:cubicBezTo>
                  <a:cubicBezTo>
                    <a:pt x="18467" y="1394"/>
                    <a:pt x="18277" y="1298"/>
                    <a:pt x="18098" y="1215"/>
                  </a:cubicBezTo>
                  <a:cubicBezTo>
                    <a:pt x="16884" y="620"/>
                    <a:pt x="15634" y="1"/>
                    <a:pt x="14181" y="1"/>
                  </a:cubicBezTo>
                  <a:lnTo>
                    <a:pt x="14050" y="1"/>
                  </a:lnTo>
                  <a:cubicBezTo>
                    <a:pt x="13824" y="1"/>
                    <a:pt x="13586" y="24"/>
                    <a:pt x="13288" y="24"/>
                  </a:cubicBezTo>
                  <a:lnTo>
                    <a:pt x="12490" y="24"/>
                  </a:lnTo>
                  <a:cubicBezTo>
                    <a:pt x="11728" y="24"/>
                    <a:pt x="10847" y="36"/>
                    <a:pt x="10002" y="179"/>
                  </a:cubicBezTo>
                  <a:cubicBezTo>
                    <a:pt x="6728" y="798"/>
                    <a:pt x="3727" y="2429"/>
                    <a:pt x="536" y="5299"/>
                  </a:cubicBezTo>
                  <a:cubicBezTo>
                    <a:pt x="13" y="5775"/>
                    <a:pt x="1" y="6061"/>
                    <a:pt x="477" y="6632"/>
                  </a:cubicBezTo>
                  <a:cubicBezTo>
                    <a:pt x="894" y="7121"/>
                    <a:pt x="1346" y="7609"/>
                    <a:pt x="1775" y="8073"/>
                  </a:cubicBezTo>
                  <a:cubicBezTo>
                    <a:pt x="2013" y="8323"/>
                    <a:pt x="2251" y="8573"/>
                    <a:pt x="2477" y="8847"/>
                  </a:cubicBezTo>
                  <a:cubicBezTo>
                    <a:pt x="3763" y="10276"/>
                    <a:pt x="5430" y="11216"/>
                    <a:pt x="7025" y="12026"/>
                  </a:cubicBezTo>
                  <a:cubicBezTo>
                    <a:pt x="7490" y="12264"/>
                    <a:pt x="8014" y="12466"/>
                    <a:pt x="8549" y="12585"/>
                  </a:cubicBezTo>
                  <a:cubicBezTo>
                    <a:pt x="9609" y="12836"/>
                    <a:pt x="10681" y="12955"/>
                    <a:pt x="11728" y="12955"/>
                  </a:cubicBezTo>
                  <a:cubicBezTo>
                    <a:pt x="13086" y="12955"/>
                    <a:pt x="14467" y="12740"/>
                    <a:pt x="15824" y="12359"/>
                  </a:cubicBezTo>
                  <a:cubicBezTo>
                    <a:pt x="17991" y="11716"/>
                    <a:pt x="20122" y="10621"/>
                    <a:pt x="22313" y="8978"/>
                  </a:cubicBezTo>
                  <a:cubicBezTo>
                    <a:pt x="23182" y="8323"/>
                    <a:pt x="24266" y="7406"/>
                    <a:pt x="24968" y="5954"/>
                  </a:cubicBezTo>
                  <a:lnTo>
                    <a:pt x="25004" y="5858"/>
                  </a:lnTo>
                  <a:close/>
                  <a:moveTo>
                    <a:pt x="12550" y="11752"/>
                  </a:moveTo>
                  <a:cubicBezTo>
                    <a:pt x="12264" y="11776"/>
                    <a:pt x="12026" y="11788"/>
                    <a:pt x="11812" y="11788"/>
                  </a:cubicBezTo>
                  <a:lnTo>
                    <a:pt x="11812" y="11788"/>
                  </a:lnTo>
                  <a:cubicBezTo>
                    <a:pt x="11121" y="11788"/>
                    <a:pt x="10538" y="11669"/>
                    <a:pt x="10049" y="11431"/>
                  </a:cubicBezTo>
                  <a:cubicBezTo>
                    <a:pt x="9228" y="11026"/>
                    <a:pt x="8704" y="10526"/>
                    <a:pt x="8395" y="9835"/>
                  </a:cubicBezTo>
                  <a:cubicBezTo>
                    <a:pt x="7680" y="8264"/>
                    <a:pt x="7394" y="6787"/>
                    <a:pt x="7561" y="5299"/>
                  </a:cubicBezTo>
                  <a:cubicBezTo>
                    <a:pt x="7835" y="2906"/>
                    <a:pt x="10216" y="798"/>
                    <a:pt x="12681" y="798"/>
                  </a:cubicBezTo>
                  <a:cubicBezTo>
                    <a:pt x="12871" y="798"/>
                    <a:pt x="13050" y="810"/>
                    <a:pt x="13252" y="834"/>
                  </a:cubicBezTo>
                  <a:lnTo>
                    <a:pt x="13264" y="834"/>
                  </a:lnTo>
                  <a:lnTo>
                    <a:pt x="13371" y="834"/>
                  </a:lnTo>
                  <a:lnTo>
                    <a:pt x="13550" y="834"/>
                  </a:lnTo>
                  <a:lnTo>
                    <a:pt x="13764" y="834"/>
                  </a:lnTo>
                  <a:cubicBezTo>
                    <a:pt x="15693" y="905"/>
                    <a:pt x="17038" y="2179"/>
                    <a:pt x="17217" y="4073"/>
                  </a:cubicBezTo>
                  <a:cubicBezTo>
                    <a:pt x="17300" y="4799"/>
                    <a:pt x="17372" y="5656"/>
                    <a:pt x="17360" y="6489"/>
                  </a:cubicBezTo>
                  <a:cubicBezTo>
                    <a:pt x="17336" y="8109"/>
                    <a:pt x="16503" y="9442"/>
                    <a:pt x="15788" y="10419"/>
                  </a:cubicBezTo>
                  <a:cubicBezTo>
                    <a:pt x="15002" y="11454"/>
                    <a:pt x="13752" y="11645"/>
                    <a:pt x="12550" y="11752"/>
                  </a:cubicBezTo>
                  <a:close/>
                  <a:moveTo>
                    <a:pt x="8895" y="1417"/>
                  </a:moveTo>
                  <a:cubicBezTo>
                    <a:pt x="8025" y="2287"/>
                    <a:pt x="7240" y="3144"/>
                    <a:pt x="6966" y="4370"/>
                  </a:cubicBezTo>
                  <a:cubicBezTo>
                    <a:pt x="6656" y="5835"/>
                    <a:pt x="6632" y="7049"/>
                    <a:pt x="6871" y="8180"/>
                  </a:cubicBezTo>
                  <a:cubicBezTo>
                    <a:pt x="7132" y="9466"/>
                    <a:pt x="7597" y="10561"/>
                    <a:pt x="8252" y="11490"/>
                  </a:cubicBezTo>
                  <a:cubicBezTo>
                    <a:pt x="6251" y="11216"/>
                    <a:pt x="2203" y="8025"/>
                    <a:pt x="1179" y="5870"/>
                  </a:cubicBezTo>
                  <a:cubicBezTo>
                    <a:pt x="2894" y="4073"/>
                    <a:pt x="6704" y="1751"/>
                    <a:pt x="8895" y="1417"/>
                  </a:cubicBezTo>
                  <a:close/>
                  <a:moveTo>
                    <a:pt x="18003" y="10395"/>
                  </a:moveTo>
                  <a:cubicBezTo>
                    <a:pt x="17681" y="10561"/>
                    <a:pt x="17360" y="10716"/>
                    <a:pt x="17050" y="10883"/>
                  </a:cubicBezTo>
                  <a:cubicBezTo>
                    <a:pt x="16991" y="10919"/>
                    <a:pt x="16931" y="10931"/>
                    <a:pt x="16824" y="10942"/>
                  </a:cubicBezTo>
                  <a:cubicBezTo>
                    <a:pt x="16931" y="10716"/>
                    <a:pt x="17050" y="10490"/>
                    <a:pt x="17146" y="10276"/>
                  </a:cubicBezTo>
                  <a:cubicBezTo>
                    <a:pt x="17491" y="9597"/>
                    <a:pt x="17824" y="8966"/>
                    <a:pt x="18003" y="8275"/>
                  </a:cubicBezTo>
                  <a:cubicBezTo>
                    <a:pt x="18265" y="7240"/>
                    <a:pt x="18301" y="6120"/>
                    <a:pt x="18312" y="5037"/>
                  </a:cubicBezTo>
                  <a:cubicBezTo>
                    <a:pt x="18336" y="3953"/>
                    <a:pt x="18134" y="2953"/>
                    <a:pt x="17729" y="2025"/>
                  </a:cubicBezTo>
                  <a:cubicBezTo>
                    <a:pt x="17884" y="2096"/>
                    <a:pt x="18027" y="2156"/>
                    <a:pt x="18181" y="2239"/>
                  </a:cubicBezTo>
                  <a:cubicBezTo>
                    <a:pt x="18562" y="2418"/>
                    <a:pt x="18967" y="2596"/>
                    <a:pt x="19336" y="2810"/>
                  </a:cubicBezTo>
                  <a:cubicBezTo>
                    <a:pt x="19551" y="2930"/>
                    <a:pt x="19753" y="3072"/>
                    <a:pt x="19967" y="3191"/>
                  </a:cubicBezTo>
                  <a:cubicBezTo>
                    <a:pt x="20896" y="3751"/>
                    <a:pt x="21849" y="4334"/>
                    <a:pt x="22706" y="5001"/>
                  </a:cubicBezTo>
                  <a:lnTo>
                    <a:pt x="22908" y="5168"/>
                  </a:lnTo>
                  <a:cubicBezTo>
                    <a:pt x="23373" y="5537"/>
                    <a:pt x="23658" y="5751"/>
                    <a:pt x="23670" y="5954"/>
                  </a:cubicBezTo>
                  <a:cubicBezTo>
                    <a:pt x="23682" y="6180"/>
                    <a:pt x="23432" y="6513"/>
                    <a:pt x="22884" y="7109"/>
                  </a:cubicBezTo>
                  <a:cubicBezTo>
                    <a:pt x="22265" y="7775"/>
                    <a:pt x="21479" y="8406"/>
                    <a:pt x="20456" y="9049"/>
                  </a:cubicBezTo>
                  <a:cubicBezTo>
                    <a:pt x="19646" y="9561"/>
                    <a:pt x="18812" y="9978"/>
                    <a:pt x="18003" y="103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1" name="Google Shape;651;p51"/>
          <p:cNvSpPr txBox="1"/>
          <p:nvPr/>
        </p:nvSpPr>
        <p:spPr>
          <a:xfrm>
            <a:off x="1495900" y="4127050"/>
            <a:ext cx="18648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loo 2"/>
                <a:ea typeface="Baloo 2"/>
                <a:cs typeface="Baloo 2"/>
                <a:sym typeface="Baloo 2"/>
              </a:rPr>
              <a:t>Lisa Friedman</a:t>
            </a:r>
            <a:endParaRPr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652" name="Google Shape;652;p51"/>
          <p:cNvSpPr txBox="1"/>
          <p:nvPr/>
        </p:nvSpPr>
        <p:spPr>
          <a:xfrm>
            <a:off x="4556975" y="4680300"/>
            <a:ext cx="49797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loo 2"/>
                <a:ea typeface="Baloo 2"/>
                <a:cs typeface="Baloo 2"/>
                <a:sym typeface="Baloo 2"/>
              </a:rPr>
              <a:t>Friedman, L. (2013). </a:t>
            </a:r>
            <a:r>
              <a:rPr i="1" lang="en" sz="1100">
                <a:latin typeface="Baloo 2"/>
                <a:ea typeface="Baloo 2"/>
                <a:cs typeface="Baloo 2"/>
                <a:sym typeface="Baloo 2"/>
              </a:rPr>
              <a:t>Fair isn’t equal</a:t>
            </a:r>
            <a:r>
              <a:rPr lang="en" sz="1100">
                <a:latin typeface="Baloo 2"/>
                <a:ea typeface="Baloo 2"/>
                <a:cs typeface="Baloo 2"/>
                <a:sym typeface="Baloo 2"/>
              </a:rPr>
              <a:t>. Removing the Stumbling Block [Blog]. </a:t>
            </a:r>
            <a:r>
              <a:rPr lang="en" sz="1100" u="sng">
                <a:solidFill>
                  <a:schemeClr val="hlink"/>
                </a:solidFill>
                <a:latin typeface="Baloo 2"/>
                <a:ea typeface="Baloo 2"/>
                <a:cs typeface="Baloo 2"/>
                <a:sym typeface="Baloo 2"/>
                <a:hlinkClick r:id="rId4"/>
              </a:rPr>
              <a:t>https://jewishspecialneeds.blogspot.com/2013/07/fair-isnt-equal.html</a:t>
            </a:r>
            <a:r>
              <a:rPr lang="en" sz="1100">
                <a:latin typeface="Baloo 2"/>
                <a:ea typeface="Baloo 2"/>
                <a:cs typeface="Baloo 2"/>
                <a:sym typeface="Baloo 2"/>
              </a:rPr>
              <a:t> </a:t>
            </a:r>
            <a:endParaRPr sz="1100"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nglish Vocabulary Workshop XL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