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58" r:id="rId7"/>
    <p:sldId id="265" r:id="rId8"/>
    <p:sldId id="259" r:id="rId9"/>
    <p:sldId id="273" r:id="rId10"/>
    <p:sldId id="274" r:id="rId11"/>
    <p:sldId id="276" r:id="rId12"/>
    <p:sldId id="271" r:id="rId13"/>
    <p:sldId id="270" r:id="rId14"/>
    <p:sldId id="264" r:id="rId15"/>
    <p:sldId id="261" r:id="rId16"/>
    <p:sldId id="272" r:id="rId17"/>
    <p:sldId id="262" r:id="rId18"/>
    <p:sldId id="266" r:id="rId19"/>
    <p:sldId id="263" r:id="rId20"/>
    <p:sldId id="267" r:id="rId21"/>
    <p:sldId id="268" r:id="rId22"/>
    <p:sldId id="269" r:id="rId23"/>
    <p:sldId id="275" r:id="rId24"/>
    <p:sldId id="260" r:id="rId25"/>
    <p:sldId id="2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C582935-C5E9-AE4D-B690-DFF28AB439C9}">
          <p14:sldIdLst>
            <p14:sldId id="256"/>
            <p14:sldId id="257"/>
            <p14:sldId id="258"/>
            <p14:sldId id="265"/>
            <p14:sldId id="259"/>
            <p14:sldId id="273"/>
            <p14:sldId id="274"/>
            <p14:sldId id="276"/>
            <p14:sldId id="271"/>
            <p14:sldId id="270"/>
            <p14:sldId id="264"/>
            <p14:sldId id="261"/>
            <p14:sldId id="272"/>
            <p14:sldId id="262"/>
            <p14:sldId id="266"/>
            <p14:sldId id="263"/>
            <p14:sldId id="267"/>
            <p14:sldId id="268"/>
            <p14:sldId id="269"/>
            <p14:sldId id="275"/>
            <p14:sldId id="260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3366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62" autoAdjust="0"/>
    <p:restoredTop sz="94692"/>
  </p:normalViewPr>
  <p:slideViewPr>
    <p:cSldViewPr snapToGrid="0" snapToObjects="1">
      <p:cViewPr>
        <p:scale>
          <a:sx n="84" d="100"/>
          <a:sy n="84" d="100"/>
        </p:scale>
        <p:origin x="126" y="-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470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97AB0-AD68-284E-BC71-D8898F66ED39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18B14-83F3-1C41-A225-B95F52427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10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3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20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0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7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41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78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18B14-83F3-1C41-A225-B95F524273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1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6A23-06C8-E84B-8641-4C5A656AA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788B3-137A-AB48-9FAD-7D58DA866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6B625-A103-934B-9D21-D48F6633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527B4-F56C-8541-8B68-1EDA76980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E35B5-F8C8-DC4A-BEDB-92C5E4753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1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F10F-2FF0-CE49-BAA3-1B3983AB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B9CAC-9A86-5045-8556-4AE30DCF1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E3375-CDA8-874C-89AF-55AEA695C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59B42-E2C8-5144-A7EC-43DC0F02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8DB5D-4758-E348-8112-714BE3C76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BC4518-F91F-1A42-8332-7414AA8259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E8234-0641-B742-B0B0-5A5ECFB2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01F71-CD93-3E4E-A144-076C982A3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757BD-55A3-9D4A-B0DB-B5C437E9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01C89-1E1B-1442-972C-3DDE7368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2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518BC-4663-0D4C-AE76-BE9727FA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DAA4A-2A49-0241-B21E-011522672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BB91B-49EF-CA45-9ED9-E5DDFEE29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9A90-150A-B54F-9A02-D734CB45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110E0-3D27-9842-A1C9-1EF81687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277637-C8BF-EC43-B21E-0DA7780748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20938" y="284163"/>
            <a:ext cx="9144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2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84C50-B5B2-6942-96AA-8C5A82199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21465-48F0-464D-8AFE-95E6FC520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634F9-544C-C845-9487-01A7EDC0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4A3C1-26DF-CB42-9A68-B39C5098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5F1AE-E0F0-7E4F-834F-31BD53E5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4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63F8-B489-BC43-91B2-9140ACD88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5E9A0-57E6-2A46-9AD8-46D58A84D9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70FCD-EEB8-C143-AFA0-35AF20F80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4D564-34AF-924A-8A00-C040CA424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115F80-2FC3-E847-9294-003C82F6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EAD6F-207D-4949-AB8B-EC26A6B3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1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9DB5-211B-274D-B9BA-46708FC2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80EEB-1301-5542-B6F9-06918B9BE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53996-EB29-AA42-BF06-E28DDFD86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708B6-8207-C44C-B08E-5B048EBC42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7AE3D4-C638-DE4B-ABB2-30A4A18F2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768839-24D0-9E49-9B27-A516B9FB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5416A-C8DE-3542-8EB2-345BBC9E2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D3EC94-5DC3-4944-BDC3-82CC7AA9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58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19C05-07BA-5342-AF54-200E5F94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7D3FD-CD37-104B-BF42-80B6707C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CD75F-68ED-9749-B8D8-5CA2E99F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A2702-1F88-724B-A02F-6C6B1ED1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1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B196A8-3C7F-404C-8899-8A072D14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9E6B-9850-114F-97AD-3142917F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66799-C14E-8C4D-A357-273B3EB4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5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CDD67-3D9A-5047-9E54-9D129CC4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40E99-9ECF-8745-9E31-FA39B03EC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D77AB-7A79-254A-98B8-D0054C5DB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E9F9B-E4FB-2048-9BE1-9C4AF8C8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A9AA1-FE89-9A49-86F4-0EA27C64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9561C-E87D-764E-889E-136FDB7D5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03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9432-D3E9-1342-9932-AFCBF55FE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00D6F2-5338-E34C-9DBF-82950BA3A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B4837-F7D9-C946-8081-FB87DF59A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F9520-6887-7849-9645-4D1FF391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6B25-40D9-CC4B-A48B-D6CC7F9B4E6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9B707-F082-BD4E-BD4E-BFDB03AE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67B38-A25B-E441-9DF6-E877D6D7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180BD-7C46-C945-BFB8-1DA9C8E04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C40F9-79DB-1B4C-B020-6681478B2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F9EA3-71C6-D646-ADB6-A2FBB26E8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D6B25-40D9-CC4B-A48B-D6CC7F9B4E63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2B270-2561-6543-A774-B66867E33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F3821-4C1F-1D4D-B33B-0F7DFF07A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F2FF-B334-374C-97A0-22C73DD35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6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1871F6E-33CF-0C4B-9273-D2ED29FDF604}"/>
              </a:ext>
            </a:extLst>
          </p:cNvPr>
          <p:cNvSpPr txBox="1"/>
          <p:nvPr/>
        </p:nvSpPr>
        <p:spPr>
          <a:xfrm>
            <a:off x="0" y="287500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Headline here please.</a:t>
            </a:r>
          </a:p>
        </p:txBody>
      </p:sp>
    </p:spTree>
    <p:extLst>
      <p:ext uri="{BB962C8B-B14F-4D97-AF65-F5344CB8AC3E}">
        <p14:creationId xmlns:p14="http://schemas.microsoft.com/office/powerpoint/2010/main" val="314791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7685FC-726F-9F4F-BDA1-9D323B163DEF}"/>
              </a:ext>
            </a:extLst>
          </p:cNvPr>
          <p:cNvSpPr txBox="1">
            <a:spLocks/>
          </p:cNvSpPr>
          <p:nvPr/>
        </p:nvSpPr>
        <p:spPr>
          <a:xfrm>
            <a:off x="0" y="1850669"/>
            <a:ext cx="12192000" cy="21741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Quote here please. Quote here please. Quote here please.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Quote here please. Quote here please.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Quote here please. Quote here please. Quote here please.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Quote here please. Quote here please. </a:t>
            </a:r>
          </a:p>
          <a:p>
            <a:pPr algn="ctr">
              <a:lnSpc>
                <a:spcPct val="150000"/>
              </a:lnSpc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D8A5F8-7568-2F4F-BF89-5FB6DFED53B3}"/>
              </a:ext>
            </a:extLst>
          </p:cNvPr>
          <p:cNvSpPr txBox="1">
            <a:spLocks/>
          </p:cNvSpPr>
          <p:nvPr/>
        </p:nvSpPr>
        <p:spPr>
          <a:xfrm>
            <a:off x="0" y="569010"/>
            <a:ext cx="12192000" cy="6526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4484DE-B071-5F4D-8628-5BB6A510BFD3}"/>
              </a:ext>
            </a:extLst>
          </p:cNvPr>
          <p:cNvSpPr txBox="1">
            <a:spLocks/>
          </p:cNvSpPr>
          <p:nvPr/>
        </p:nvSpPr>
        <p:spPr>
          <a:xfrm>
            <a:off x="0" y="3836866"/>
            <a:ext cx="12192000" cy="6526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9787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7685FC-726F-9F4F-BDA1-9D323B163DEF}"/>
              </a:ext>
            </a:extLst>
          </p:cNvPr>
          <p:cNvSpPr txBox="1">
            <a:spLocks/>
          </p:cNvSpPr>
          <p:nvPr/>
        </p:nvSpPr>
        <p:spPr>
          <a:xfrm>
            <a:off x="0" y="1850669"/>
            <a:ext cx="12192000" cy="21741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Quote here please. Quote here please. Quote here please.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Quote here please. Quote here please.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Quote here please. Quote here please. Quote here please.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Quote here please. Quote here please. </a:t>
            </a:r>
          </a:p>
          <a:p>
            <a:pPr algn="ctr">
              <a:lnSpc>
                <a:spcPct val="150000"/>
              </a:lnSpc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D8A5F8-7568-2F4F-BF89-5FB6DFED53B3}"/>
              </a:ext>
            </a:extLst>
          </p:cNvPr>
          <p:cNvSpPr txBox="1">
            <a:spLocks/>
          </p:cNvSpPr>
          <p:nvPr/>
        </p:nvSpPr>
        <p:spPr>
          <a:xfrm>
            <a:off x="0" y="569010"/>
            <a:ext cx="12192000" cy="6526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4484DE-B071-5F4D-8628-5BB6A510BFD3}"/>
              </a:ext>
            </a:extLst>
          </p:cNvPr>
          <p:cNvSpPr txBox="1">
            <a:spLocks/>
          </p:cNvSpPr>
          <p:nvPr/>
        </p:nvSpPr>
        <p:spPr>
          <a:xfrm>
            <a:off x="0" y="3836866"/>
            <a:ext cx="12192000" cy="6526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1978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5CA7632-62AE-AA44-ADE0-C79864737D04}"/>
              </a:ext>
            </a:extLst>
          </p:cNvPr>
          <p:cNvSpPr txBox="1">
            <a:spLocks/>
          </p:cNvSpPr>
          <p:nvPr/>
        </p:nvSpPr>
        <p:spPr>
          <a:xfrm>
            <a:off x="4957604" y="967660"/>
            <a:ext cx="2618842" cy="410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entury Gothic" panose="020B0502020202020204" pitchFamily="34" charset="0"/>
              </a:rPr>
              <a:t>Section Name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BEDB40F-D915-3D40-BD9D-459013817428}"/>
              </a:ext>
            </a:extLst>
          </p:cNvPr>
          <p:cNvSpPr txBox="1">
            <a:spLocks/>
          </p:cNvSpPr>
          <p:nvPr/>
        </p:nvSpPr>
        <p:spPr>
          <a:xfrm>
            <a:off x="4957603" y="2823188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1318096-283B-E440-8848-ED270C945DEE}"/>
              </a:ext>
            </a:extLst>
          </p:cNvPr>
          <p:cNvSpPr txBox="1">
            <a:spLocks/>
          </p:cNvSpPr>
          <p:nvPr/>
        </p:nvSpPr>
        <p:spPr>
          <a:xfrm>
            <a:off x="4957604" y="2076499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A962386-89E0-A44B-B481-223C30B2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602" y="3590602"/>
            <a:ext cx="3466869" cy="1432331"/>
          </a:xfrm>
        </p:spPr>
        <p:txBody>
          <a:bodyPr>
            <a:normAutofit/>
          </a:bodyPr>
          <a:lstStyle/>
          <a:p>
            <a:pPr>
              <a:buSzPct val="75000"/>
              <a:buBlip>
                <a:blip r:embed="rId2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B035BA2-9159-0A45-9F7D-4BA6213CBAED}"/>
              </a:ext>
            </a:extLst>
          </p:cNvPr>
          <p:cNvSpPr txBox="1">
            <a:spLocks/>
          </p:cNvSpPr>
          <p:nvPr/>
        </p:nvSpPr>
        <p:spPr>
          <a:xfrm>
            <a:off x="4957602" y="5104705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F8DE70-0D1C-1C4F-9937-5C0A9A2E544B}"/>
              </a:ext>
            </a:extLst>
          </p:cNvPr>
          <p:cNvSpPr/>
          <p:nvPr/>
        </p:nvSpPr>
        <p:spPr>
          <a:xfrm>
            <a:off x="5059608" y="1414233"/>
            <a:ext cx="7716997" cy="9015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E87096-DE27-8642-B9C4-04019754E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4" t="1146" r="27714" b="51"/>
          <a:stretch/>
        </p:blipFill>
        <p:spPr>
          <a:xfrm>
            <a:off x="0" y="0"/>
            <a:ext cx="4724235" cy="698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08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5CA7632-62AE-AA44-ADE0-C79864737D04}"/>
              </a:ext>
            </a:extLst>
          </p:cNvPr>
          <p:cNvSpPr txBox="1">
            <a:spLocks/>
          </p:cNvSpPr>
          <p:nvPr/>
        </p:nvSpPr>
        <p:spPr>
          <a:xfrm>
            <a:off x="4957604" y="967660"/>
            <a:ext cx="2618842" cy="410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entury Gothic" panose="020B0502020202020204" pitchFamily="34" charset="0"/>
              </a:rPr>
              <a:t>Section Name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BEDB40F-D915-3D40-BD9D-459013817428}"/>
              </a:ext>
            </a:extLst>
          </p:cNvPr>
          <p:cNvSpPr txBox="1">
            <a:spLocks/>
          </p:cNvSpPr>
          <p:nvPr/>
        </p:nvSpPr>
        <p:spPr>
          <a:xfrm>
            <a:off x="4957603" y="2823188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1318096-283B-E440-8848-ED270C945DEE}"/>
              </a:ext>
            </a:extLst>
          </p:cNvPr>
          <p:cNvSpPr txBox="1">
            <a:spLocks/>
          </p:cNvSpPr>
          <p:nvPr/>
        </p:nvSpPr>
        <p:spPr>
          <a:xfrm>
            <a:off x="4957604" y="2076499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A962386-89E0-A44B-B481-223C30B2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602" y="3590602"/>
            <a:ext cx="3466869" cy="1432331"/>
          </a:xfrm>
        </p:spPr>
        <p:txBody>
          <a:bodyPr>
            <a:normAutofit/>
          </a:bodyPr>
          <a:lstStyle/>
          <a:p>
            <a:pPr>
              <a:buSzPct val="75000"/>
              <a:buBlip>
                <a:blip r:embed="rId2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2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B035BA2-9159-0A45-9F7D-4BA6213CBAED}"/>
              </a:ext>
            </a:extLst>
          </p:cNvPr>
          <p:cNvSpPr txBox="1">
            <a:spLocks/>
          </p:cNvSpPr>
          <p:nvPr/>
        </p:nvSpPr>
        <p:spPr>
          <a:xfrm>
            <a:off x="4957602" y="5104705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F8DE70-0D1C-1C4F-9937-5C0A9A2E544B}"/>
              </a:ext>
            </a:extLst>
          </p:cNvPr>
          <p:cNvSpPr/>
          <p:nvPr/>
        </p:nvSpPr>
        <p:spPr>
          <a:xfrm>
            <a:off x="5059608" y="1414233"/>
            <a:ext cx="7716997" cy="9015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9771F6-FFE2-2C4E-8FAB-EAAF5B13AD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4" t="1146" r="27714" b="51"/>
          <a:stretch/>
        </p:blipFill>
        <p:spPr>
          <a:xfrm>
            <a:off x="0" y="0"/>
            <a:ext cx="4724235" cy="698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33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2CECE5-D1BF-6140-904D-3520D4EA7739}"/>
              </a:ext>
            </a:extLst>
          </p:cNvPr>
          <p:cNvSpPr txBox="1">
            <a:spLocks/>
          </p:cNvSpPr>
          <p:nvPr/>
        </p:nvSpPr>
        <p:spPr>
          <a:xfrm>
            <a:off x="4957604" y="967660"/>
            <a:ext cx="2618842" cy="410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entury Gothic" panose="020B0502020202020204" pitchFamily="34" charset="0"/>
              </a:rPr>
              <a:t>Section Name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7ADFCF-B9EF-A844-8D07-2CC0F4E0920A}"/>
              </a:ext>
            </a:extLst>
          </p:cNvPr>
          <p:cNvSpPr txBox="1">
            <a:spLocks/>
          </p:cNvSpPr>
          <p:nvPr/>
        </p:nvSpPr>
        <p:spPr>
          <a:xfrm>
            <a:off x="4957603" y="2823188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E33A3C-C2D9-7846-8E63-CF4CF1961BDA}"/>
              </a:ext>
            </a:extLst>
          </p:cNvPr>
          <p:cNvSpPr txBox="1">
            <a:spLocks/>
          </p:cNvSpPr>
          <p:nvPr/>
        </p:nvSpPr>
        <p:spPr>
          <a:xfrm>
            <a:off x="4957604" y="2076499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9BA019-2F6A-8049-B631-540CC25D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602" y="3590602"/>
            <a:ext cx="3466869" cy="1432331"/>
          </a:xfrm>
        </p:spPr>
        <p:txBody>
          <a:bodyPr>
            <a:normAutofit/>
          </a:bodyPr>
          <a:lstStyle/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F275F61-5FFE-9044-A67D-DA8A97469844}"/>
              </a:ext>
            </a:extLst>
          </p:cNvPr>
          <p:cNvSpPr txBox="1">
            <a:spLocks/>
          </p:cNvSpPr>
          <p:nvPr/>
        </p:nvSpPr>
        <p:spPr>
          <a:xfrm>
            <a:off x="4957602" y="5104705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470BF-B696-7041-8CB0-811BCD3B9D1F}"/>
              </a:ext>
            </a:extLst>
          </p:cNvPr>
          <p:cNvSpPr/>
          <p:nvPr/>
        </p:nvSpPr>
        <p:spPr>
          <a:xfrm>
            <a:off x="5059608" y="1414233"/>
            <a:ext cx="7716997" cy="9015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7B52B5-489E-A847-A1CA-576369AFF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75" b="18259"/>
          <a:stretch/>
        </p:blipFill>
        <p:spPr>
          <a:xfrm>
            <a:off x="359485" y="3508830"/>
            <a:ext cx="4066037" cy="25695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DC3C62-8679-5E41-81C4-025177095C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75" b="18259"/>
          <a:stretch/>
        </p:blipFill>
        <p:spPr>
          <a:xfrm>
            <a:off x="359485" y="709458"/>
            <a:ext cx="4066037" cy="256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89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2CECE5-D1BF-6140-904D-3520D4EA7739}"/>
              </a:ext>
            </a:extLst>
          </p:cNvPr>
          <p:cNvSpPr txBox="1">
            <a:spLocks/>
          </p:cNvSpPr>
          <p:nvPr/>
        </p:nvSpPr>
        <p:spPr>
          <a:xfrm>
            <a:off x="4957604" y="967660"/>
            <a:ext cx="2618842" cy="410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entury Gothic" panose="020B0502020202020204" pitchFamily="34" charset="0"/>
              </a:rPr>
              <a:t>Section Name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7ADFCF-B9EF-A844-8D07-2CC0F4E0920A}"/>
              </a:ext>
            </a:extLst>
          </p:cNvPr>
          <p:cNvSpPr txBox="1">
            <a:spLocks/>
          </p:cNvSpPr>
          <p:nvPr/>
        </p:nvSpPr>
        <p:spPr>
          <a:xfrm>
            <a:off x="4957603" y="2823188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10D46C-561B-0C4E-A8CC-CD4E99F95F25}"/>
              </a:ext>
            </a:extLst>
          </p:cNvPr>
          <p:cNvSpPr/>
          <p:nvPr/>
        </p:nvSpPr>
        <p:spPr>
          <a:xfrm>
            <a:off x="5059608" y="1414233"/>
            <a:ext cx="7716997" cy="9015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E33A3C-C2D9-7846-8E63-CF4CF1961BDA}"/>
              </a:ext>
            </a:extLst>
          </p:cNvPr>
          <p:cNvSpPr txBox="1">
            <a:spLocks/>
          </p:cNvSpPr>
          <p:nvPr/>
        </p:nvSpPr>
        <p:spPr>
          <a:xfrm>
            <a:off x="4957604" y="2076499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9BA019-2F6A-8049-B631-540CC25D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602" y="3590602"/>
            <a:ext cx="3466869" cy="1432331"/>
          </a:xfrm>
        </p:spPr>
        <p:txBody>
          <a:bodyPr>
            <a:normAutofit/>
          </a:bodyPr>
          <a:lstStyle/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F275F61-5FFE-9044-A67D-DA8A97469844}"/>
              </a:ext>
            </a:extLst>
          </p:cNvPr>
          <p:cNvSpPr txBox="1">
            <a:spLocks/>
          </p:cNvSpPr>
          <p:nvPr/>
        </p:nvSpPr>
        <p:spPr>
          <a:xfrm>
            <a:off x="4957602" y="5104705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C37B4A3-ED94-2840-924B-C01C41E413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75" b="18259"/>
          <a:stretch/>
        </p:blipFill>
        <p:spPr>
          <a:xfrm>
            <a:off x="359485" y="3508830"/>
            <a:ext cx="4066037" cy="2569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D76B81-1C2B-BB49-97BA-C8E3E1A41C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75" b="18259"/>
          <a:stretch/>
        </p:blipFill>
        <p:spPr>
          <a:xfrm>
            <a:off x="359485" y="709458"/>
            <a:ext cx="4066037" cy="256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24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536E-6006-BC4A-809C-D5AF3B92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2247" y="1286841"/>
            <a:ext cx="2618842" cy="410287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Section Name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AA0C8D-74AF-AD44-A320-E214C59BB34D}"/>
              </a:ext>
            </a:extLst>
          </p:cNvPr>
          <p:cNvSpPr txBox="1">
            <a:spLocks/>
          </p:cNvSpPr>
          <p:nvPr/>
        </p:nvSpPr>
        <p:spPr>
          <a:xfrm>
            <a:off x="9312246" y="2011045"/>
            <a:ext cx="2459970" cy="10272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here. Copy here please thanks.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3BE00C-CAF8-F44B-ABEC-CDBD5D2B40CC}"/>
              </a:ext>
            </a:extLst>
          </p:cNvPr>
          <p:cNvSpPr/>
          <p:nvPr/>
        </p:nvSpPr>
        <p:spPr>
          <a:xfrm>
            <a:off x="9417867" y="1791324"/>
            <a:ext cx="3909495" cy="6745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3C5D53-5D71-6640-892E-B56752E73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2246" y="3199963"/>
            <a:ext cx="2459970" cy="2795654"/>
          </a:xfrm>
        </p:spPr>
        <p:txBody>
          <a:bodyPr>
            <a:normAutofit/>
          </a:bodyPr>
          <a:lstStyle/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endParaRPr lang="en-US" sz="15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1EAF28-3A3C-2249-85A4-D4D9701886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61" r="26599"/>
          <a:stretch/>
        </p:blipFill>
        <p:spPr>
          <a:xfrm>
            <a:off x="371060" y="419638"/>
            <a:ext cx="4043543" cy="6016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DD5966-4876-7143-9D27-4DF73B199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" r="4126"/>
          <a:stretch/>
        </p:blipFill>
        <p:spPr>
          <a:xfrm>
            <a:off x="4572670" y="3557416"/>
            <a:ext cx="4043543" cy="28782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257F62-B982-754E-A6A2-DF69D7B63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" r="4126"/>
          <a:stretch/>
        </p:blipFill>
        <p:spPr>
          <a:xfrm>
            <a:off x="4572670" y="419639"/>
            <a:ext cx="4043543" cy="287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40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536E-6006-BC4A-809C-D5AF3B92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2247" y="1286841"/>
            <a:ext cx="2618842" cy="410287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Section Name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AA0C8D-74AF-AD44-A320-E214C59BB34D}"/>
              </a:ext>
            </a:extLst>
          </p:cNvPr>
          <p:cNvSpPr txBox="1">
            <a:spLocks/>
          </p:cNvSpPr>
          <p:nvPr/>
        </p:nvSpPr>
        <p:spPr>
          <a:xfrm>
            <a:off x="9312246" y="2011045"/>
            <a:ext cx="2459970" cy="10272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here. Copy here please thanks.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3BE00C-CAF8-F44B-ABEC-CDBD5D2B40CC}"/>
              </a:ext>
            </a:extLst>
          </p:cNvPr>
          <p:cNvSpPr/>
          <p:nvPr/>
        </p:nvSpPr>
        <p:spPr>
          <a:xfrm>
            <a:off x="9417867" y="1791324"/>
            <a:ext cx="3909495" cy="67456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3C5D53-5D71-6640-892E-B56752E73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2246" y="3199963"/>
            <a:ext cx="2459970" cy="2795654"/>
          </a:xfrm>
        </p:spPr>
        <p:txBody>
          <a:bodyPr>
            <a:normAutofit/>
          </a:bodyPr>
          <a:lstStyle/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endParaRPr lang="en-US" sz="1500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B96300-D7CD-1A44-BF5B-760F3A74BC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61" r="26599"/>
          <a:stretch/>
        </p:blipFill>
        <p:spPr>
          <a:xfrm>
            <a:off x="371060" y="419638"/>
            <a:ext cx="4043543" cy="6016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99D276-F732-7445-9E3D-C8CF876687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" r="4126"/>
          <a:stretch/>
        </p:blipFill>
        <p:spPr>
          <a:xfrm>
            <a:off x="4572670" y="3557416"/>
            <a:ext cx="4043543" cy="28782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36DFA0-0B13-F245-9F44-A2324BCC0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" r="4126"/>
          <a:stretch/>
        </p:blipFill>
        <p:spPr>
          <a:xfrm>
            <a:off x="4572670" y="419639"/>
            <a:ext cx="4043543" cy="287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2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536E-6006-BC4A-809C-D5AF3B92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2247" y="1286841"/>
            <a:ext cx="2618842" cy="410287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Section Name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AA0C8D-74AF-AD44-A320-E214C59BB34D}"/>
              </a:ext>
            </a:extLst>
          </p:cNvPr>
          <p:cNvSpPr txBox="1">
            <a:spLocks/>
          </p:cNvSpPr>
          <p:nvPr/>
        </p:nvSpPr>
        <p:spPr>
          <a:xfrm>
            <a:off x="9312246" y="2011045"/>
            <a:ext cx="2459970" cy="10272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here. Copy here please thanks.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3BE00C-CAF8-F44B-ABEC-CDBD5D2B40CC}"/>
              </a:ext>
            </a:extLst>
          </p:cNvPr>
          <p:cNvSpPr/>
          <p:nvPr/>
        </p:nvSpPr>
        <p:spPr>
          <a:xfrm>
            <a:off x="9417867" y="1791324"/>
            <a:ext cx="3909495" cy="67456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3C5D53-5D71-6640-892E-B56752E73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2246" y="3199963"/>
            <a:ext cx="2459970" cy="2795654"/>
          </a:xfrm>
        </p:spPr>
        <p:txBody>
          <a:bodyPr>
            <a:normAutofit/>
          </a:bodyPr>
          <a:lstStyle/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endParaRPr lang="en-US" sz="15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CA30A-FB09-7C47-95C4-8BD943B9A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" r="4126"/>
          <a:stretch/>
        </p:blipFill>
        <p:spPr>
          <a:xfrm>
            <a:off x="371060" y="397526"/>
            <a:ext cx="8335802" cy="59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3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536E-6006-BC4A-809C-D5AF3B92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2247" y="1286841"/>
            <a:ext cx="2618842" cy="410287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Section Name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AA0C8D-74AF-AD44-A320-E214C59BB34D}"/>
              </a:ext>
            </a:extLst>
          </p:cNvPr>
          <p:cNvSpPr txBox="1">
            <a:spLocks/>
          </p:cNvSpPr>
          <p:nvPr/>
        </p:nvSpPr>
        <p:spPr>
          <a:xfrm>
            <a:off x="9312246" y="2011045"/>
            <a:ext cx="2459970" cy="10272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here. Copy here please thanks.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3BE00C-CAF8-F44B-ABEC-CDBD5D2B40CC}"/>
              </a:ext>
            </a:extLst>
          </p:cNvPr>
          <p:cNvSpPr/>
          <p:nvPr/>
        </p:nvSpPr>
        <p:spPr>
          <a:xfrm>
            <a:off x="9417867" y="1791324"/>
            <a:ext cx="3909495" cy="67456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66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3C5D53-5D71-6640-892E-B56752E73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2246" y="3199963"/>
            <a:ext cx="2459970" cy="2795654"/>
          </a:xfrm>
        </p:spPr>
        <p:txBody>
          <a:bodyPr>
            <a:normAutofit/>
          </a:bodyPr>
          <a:lstStyle/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endParaRPr lang="en-US" sz="15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9CCB1A-8560-8945-AA3B-E51CF24464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" r="4126"/>
          <a:stretch/>
        </p:blipFill>
        <p:spPr>
          <a:xfrm>
            <a:off x="371060" y="397526"/>
            <a:ext cx="8335802" cy="59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2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069AE12-0CB9-EE40-BE05-D8DBDC5FBAF9}"/>
              </a:ext>
            </a:extLst>
          </p:cNvPr>
          <p:cNvSpPr txBox="1"/>
          <p:nvPr/>
        </p:nvSpPr>
        <p:spPr>
          <a:xfrm>
            <a:off x="0" y="287500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Headline here please.</a:t>
            </a:r>
          </a:p>
        </p:txBody>
      </p:sp>
    </p:spTree>
    <p:extLst>
      <p:ext uri="{BB962C8B-B14F-4D97-AF65-F5344CB8AC3E}">
        <p14:creationId xmlns:p14="http://schemas.microsoft.com/office/powerpoint/2010/main" val="327323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DAE7FE-E4A7-E344-8B7F-3BDECCE89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6A320C-A196-7149-9135-E09D3666C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List Header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62474D-4BCF-FC40-8ACF-F713FEED4E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AFDA53-F793-0545-86C2-7E068921A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List Header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8EADE7-3649-7B42-91D1-8D3FFD1433C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 dirty="0">
                <a:latin typeface="Century Gothic" panose="020B0502020202020204" pitchFamily="34" charset="0"/>
              </a:rPr>
              <a:t>Bullet item</a:t>
            </a:r>
          </a:p>
          <a:p>
            <a:endParaRPr lang="en-US" sz="1400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BDBAB6-F1BD-4B4A-91D0-D4957B431EE5}"/>
              </a:ext>
            </a:extLst>
          </p:cNvPr>
          <p:cNvCxnSpPr/>
          <p:nvPr/>
        </p:nvCxnSpPr>
        <p:spPr>
          <a:xfrm>
            <a:off x="839788" y="1582170"/>
            <a:ext cx="11352212" cy="0"/>
          </a:xfrm>
          <a:prstGeom prst="line">
            <a:avLst/>
          </a:prstGeom>
          <a:ln w="7620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919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952B38A6-77FE-8244-9A9A-0201F363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Header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FA034C-5A75-BE44-AC82-F0736EC306CE}"/>
              </a:ext>
            </a:extLst>
          </p:cNvPr>
          <p:cNvSpPr txBox="1">
            <a:spLocks/>
          </p:cNvSpPr>
          <p:nvPr/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entury Gothic" panose="020B0502020202020204" pitchFamily="34" charset="0"/>
              </a:rPr>
              <a:t>List Header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466A7EB-1725-BC45-A9F3-4F2E5E8CADF3}"/>
              </a:ext>
            </a:extLst>
          </p:cNvPr>
          <p:cNvSpPr txBox="1">
            <a:spLocks/>
          </p:cNvSpPr>
          <p:nvPr/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0948E2E-F840-9A42-B0C2-B7ABCFF55237}"/>
              </a:ext>
            </a:extLst>
          </p:cNvPr>
          <p:cNvSpPr txBox="1">
            <a:spLocks/>
          </p:cNvSpPr>
          <p:nvPr/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entury Gothic" panose="020B0502020202020204" pitchFamily="34" charset="0"/>
              </a:rPr>
              <a:t>List Header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A381EBA1-6892-614C-B96D-C1839AB28BFF}"/>
              </a:ext>
            </a:extLst>
          </p:cNvPr>
          <p:cNvSpPr txBox="1">
            <a:spLocks/>
          </p:cNvSpPr>
          <p:nvPr/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r>
              <a:rPr lang="en-US" sz="1400">
                <a:latin typeface="Century Gothic" panose="020B0502020202020204" pitchFamily="34" charset="0"/>
              </a:rPr>
              <a:t>Bullet item</a:t>
            </a:r>
          </a:p>
          <a:p>
            <a:endParaRPr lang="en-US" sz="1400" dirty="0">
              <a:latin typeface="Century Gothic" panose="020B0502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9D4CAE-409E-6D4D-ABC9-275902993E11}"/>
              </a:ext>
            </a:extLst>
          </p:cNvPr>
          <p:cNvCxnSpPr/>
          <p:nvPr/>
        </p:nvCxnSpPr>
        <p:spPr>
          <a:xfrm>
            <a:off x="839788" y="1582170"/>
            <a:ext cx="11352212" cy="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980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75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71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6D8F5B-BA45-9948-B54A-BBDC48E3D395}"/>
              </a:ext>
            </a:extLst>
          </p:cNvPr>
          <p:cNvSpPr/>
          <p:nvPr/>
        </p:nvSpPr>
        <p:spPr>
          <a:xfrm>
            <a:off x="692219" y="713583"/>
            <a:ext cx="6118484" cy="5433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52BE05-5DD0-F543-814D-DF3138EF3679}"/>
              </a:ext>
            </a:extLst>
          </p:cNvPr>
          <p:cNvSpPr txBox="1">
            <a:spLocks/>
          </p:cNvSpPr>
          <p:nvPr/>
        </p:nvSpPr>
        <p:spPr>
          <a:xfrm>
            <a:off x="908193" y="1913839"/>
            <a:ext cx="5608221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here. </a:t>
            </a: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4ED00E-6D8F-EC4A-9A45-7CE29BD73876}"/>
              </a:ext>
            </a:extLst>
          </p:cNvPr>
          <p:cNvSpPr txBox="1">
            <a:spLocks/>
          </p:cNvSpPr>
          <p:nvPr/>
        </p:nvSpPr>
        <p:spPr>
          <a:xfrm>
            <a:off x="908194" y="1122180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48DBB3-DBCC-C24A-AFDF-524C3C9CD1D9}"/>
              </a:ext>
            </a:extLst>
          </p:cNvPr>
          <p:cNvSpPr/>
          <p:nvPr/>
        </p:nvSpPr>
        <p:spPr>
          <a:xfrm>
            <a:off x="1009769" y="1722219"/>
            <a:ext cx="5800934" cy="64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4E91CA-D4FA-954E-8080-15626CDEF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5" t="4247" r="15555" b="3852"/>
          <a:stretch/>
        </p:blipFill>
        <p:spPr>
          <a:xfrm>
            <a:off x="7073463" y="713582"/>
            <a:ext cx="4414344" cy="3927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85B313-DA9C-A140-A96F-2936212E1BD9}"/>
              </a:ext>
            </a:extLst>
          </p:cNvPr>
          <p:cNvSpPr txBox="1"/>
          <p:nvPr/>
        </p:nvSpPr>
        <p:spPr>
          <a:xfrm>
            <a:off x="7073463" y="4729655"/>
            <a:ext cx="4487916" cy="28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Photo name here.</a:t>
            </a:r>
          </a:p>
        </p:txBody>
      </p:sp>
    </p:spTree>
    <p:extLst>
      <p:ext uri="{BB962C8B-B14F-4D97-AF65-F5344CB8AC3E}">
        <p14:creationId xmlns:p14="http://schemas.microsoft.com/office/powerpoint/2010/main" val="247733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6D8F5B-BA45-9948-B54A-BBDC48E3D395}"/>
              </a:ext>
            </a:extLst>
          </p:cNvPr>
          <p:cNvSpPr/>
          <p:nvPr/>
        </p:nvSpPr>
        <p:spPr>
          <a:xfrm>
            <a:off x="692219" y="713583"/>
            <a:ext cx="6118484" cy="5433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52BE05-5DD0-F543-814D-DF3138EF3679}"/>
              </a:ext>
            </a:extLst>
          </p:cNvPr>
          <p:cNvSpPr txBox="1">
            <a:spLocks/>
          </p:cNvSpPr>
          <p:nvPr/>
        </p:nvSpPr>
        <p:spPr>
          <a:xfrm>
            <a:off x="908193" y="1913839"/>
            <a:ext cx="5608221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here. </a:t>
            </a: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4ED00E-6D8F-EC4A-9A45-7CE29BD73876}"/>
              </a:ext>
            </a:extLst>
          </p:cNvPr>
          <p:cNvSpPr txBox="1">
            <a:spLocks/>
          </p:cNvSpPr>
          <p:nvPr/>
        </p:nvSpPr>
        <p:spPr>
          <a:xfrm>
            <a:off x="908194" y="1122180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48DBB3-DBCC-C24A-AFDF-524C3C9CD1D9}"/>
              </a:ext>
            </a:extLst>
          </p:cNvPr>
          <p:cNvSpPr/>
          <p:nvPr/>
        </p:nvSpPr>
        <p:spPr>
          <a:xfrm>
            <a:off x="1009769" y="1722219"/>
            <a:ext cx="5800934" cy="64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5B313-DA9C-A140-A96F-2936212E1BD9}"/>
              </a:ext>
            </a:extLst>
          </p:cNvPr>
          <p:cNvSpPr txBox="1"/>
          <p:nvPr/>
        </p:nvSpPr>
        <p:spPr>
          <a:xfrm>
            <a:off x="7073463" y="4729655"/>
            <a:ext cx="4487916" cy="28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Photo name 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B1A694-0E73-3644-9B76-0B5CD865B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5" t="4247" r="15555" b="3852"/>
          <a:stretch/>
        </p:blipFill>
        <p:spPr>
          <a:xfrm>
            <a:off x="7073463" y="713582"/>
            <a:ext cx="4414344" cy="39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8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875FA5-01E9-014F-8808-E9819DD6EB01}"/>
              </a:ext>
            </a:extLst>
          </p:cNvPr>
          <p:cNvSpPr/>
          <p:nvPr/>
        </p:nvSpPr>
        <p:spPr>
          <a:xfrm>
            <a:off x="7064415" y="797799"/>
            <a:ext cx="4822785" cy="5105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D95D18-429A-CE40-8B20-6A913B76644C}"/>
              </a:ext>
            </a:extLst>
          </p:cNvPr>
          <p:cNvSpPr txBox="1">
            <a:spLocks/>
          </p:cNvSpPr>
          <p:nvPr/>
        </p:nvSpPr>
        <p:spPr>
          <a:xfrm>
            <a:off x="7219855" y="1998055"/>
            <a:ext cx="4667345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endParaRPr lang="en-US" sz="1700" dirty="0"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6525A2-90E2-B048-B8E6-061B5C38BA7F}"/>
              </a:ext>
            </a:extLst>
          </p:cNvPr>
          <p:cNvSpPr txBox="1">
            <a:spLocks/>
          </p:cNvSpPr>
          <p:nvPr/>
        </p:nvSpPr>
        <p:spPr>
          <a:xfrm>
            <a:off x="7219855" y="1206396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A335C7-2694-D443-89D3-D1D0ED9D720D}"/>
              </a:ext>
            </a:extLst>
          </p:cNvPr>
          <p:cNvSpPr/>
          <p:nvPr/>
        </p:nvSpPr>
        <p:spPr>
          <a:xfrm>
            <a:off x="7321431" y="1806435"/>
            <a:ext cx="4565770" cy="6487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41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875FA5-01E9-014F-8808-E9819DD6EB01}"/>
              </a:ext>
            </a:extLst>
          </p:cNvPr>
          <p:cNvSpPr/>
          <p:nvPr/>
        </p:nvSpPr>
        <p:spPr>
          <a:xfrm>
            <a:off x="987706" y="1029292"/>
            <a:ext cx="4521843" cy="4873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D95D18-429A-CE40-8B20-6A913B76644C}"/>
              </a:ext>
            </a:extLst>
          </p:cNvPr>
          <p:cNvSpPr txBox="1">
            <a:spLocks/>
          </p:cNvSpPr>
          <p:nvPr/>
        </p:nvSpPr>
        <p:spPr>
          <a:xfrm>
            <a:off x="1143145" y="2229548"/>
            <a:ext cx="4192783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6525A2-90E2-B048-B8E6-061B5C38BA7F}"/>
              </a:ext>
            </a:extLst>
          </p:cNvPr>
          <p:cNvSpPr txBox="1">
            <a:spLocks/>
          </p:cNvSpPr>
          <p:nvPr/>
        </p:nvSpPr>
        <p:spPr>
          <a:xfrm>
            <a:off x="1143146" y="1437889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A335C7-2694-D443-89D3-D1D0ED9D720D}"/>
              </a:ext>
            </a:extLst>
          </p:cNvPr>
          <p:cNvSpPr/>
          <p:nvPr/>
        </p:nvSpPr>
        <p:spPr>
          <a:xfrm>
            <a:off x="1244721" y="2037928"/>
            <a:ext cx="4264827" cy="6487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2CAA16-6441-6F43-BBBA-977AE0869D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5" t="4247" r="15555" b="3852"/>
          <a:stretch/>
        </p:blipFill>
        <p:spPr>
          <a:xfrm>
            <a:off x="5868365" y="1029292"/>
            <a:ext cx="6024660" cy="48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63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1875FA5-01E9-014F-8808-E9819DD6EB01}"/>
              </a:ext>
            </a:extLst>
          </p:cNvPr>
          <p:cNvSpPr/>
          <p:nvPr/>
        </p:nvSpPr>
        <p:spPr>
          <a:xfrm>
            <a:off x="987706" y="1029292"/>
            <a:ext cx="4521843" cy="4873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D95D18-429A-CE40-8B20-6A913B76644C}"/>
              </a:ext>
            </a:extLst>
          </p:cNvPr>
          <p:cNvSpPr txBox="1">
            <a:spLocks/>
          </p:cNvSpPr>
          <p:nvPr/>
        </p:nvSpPr>
        <p:spPr>
          <a:xfrm>
            <a:off x="1143145" y="2229548"/>
            <a:ext cx="4192783" cy="4031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  <a:p>
            <a:pPr>
              <a:lnSpc>
                <a:spcPct val="100000"/>
              </a:lnSpc>
            </a:pPr>
            <a:r>
              <a:rPr lang="en-US" sz="1700" dirty="0">
                <a:latin typeface="Century Gothic" panose="020B0502020202020204" pitchFamily="34" charset="0"/>
              </a:rPr>
              <a:t>Copy here please thanks. Copy here please thanks.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6525A2-90E2-B048-B8E6-061B5C38BA7F}"/>
              </a:ext>
            </a:extLst>
          </p:cNvPr>
          <p:cNvSpPr txBox="1">
            <a:spLocks/>
          </p:cNvSpPr>
          <p:nvPr/>
        </p:nvSpPr>
        <p:spPr>
          <a:xfrm>
            <a:off x="1143146" y="1437889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A335C7-2694-D443-89D3-D1D0ED9D720D}"/>
              </a:ext>
            </a:extLst>
          </p:cNvPr>
          <p:cNvSpPr/>
          <p:nvPr/>
        </p:nvSpPr>
        <p:spPr>
          <a:xfrm>
            <a:off x="1244721" y="2037928"/>
            <a:ext cx="4264827" cy="6487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20DB0B-7492-E94B-84D9-AA0CB0198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5" t="4247" r="15555" b="3852"/>
          <a:stretch/>
        </p:blipFill>
        <p:spPr>
          <a:xfrm>
            <a:off x="5868365" y="1029292"/>
            <a:ext cx="6024660" cy="48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52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FD61772-30FB-2A41-89D3-806955B9AB4B}"/>
              </a:ext>
            </a:extLst>
          </p:cNvPr>
          <p:cNvSpPr txBox="1">
            <a:spLocks/>
          </p:cNvSpPr>
          <p:nvPr/>
        </p:nvSpPr>
        <p:spPr>
          <a:xfrm>
            <a:off x="4957604" y="967660"/>
            <a:ext cx="2618842" cy="410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entury Gothic" panose="020B0502020202020204" pitchFamily="34" charset="0"/>
              </a:rPr>
              <a:t>Section 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DC5616-0ECF-574D-9475-0E2672D8E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6" r="39880" b="180"/>
          <a:stretch/>
        </p:blipFill>
        <p:spPr>
          <a:xfrm>
            <a:off x="503141" y="330925"/>
            <a:ext cx="4218761" cy="618353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343FB91-F179-DD43-98EC-9AF72378C751}"/>
              </a:ext>
            </a:extLst>
          </p:cNvPr>
          <p:cNvSpPr txBox="1">
            <a:spLocks/>
          </p:cNvSpPr>
          <p:nvPr/>
        </p:nvSpPr>
        <p:spPr>
          <a:xfrm>
            <a:off x="4957603" y="2823188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A37D56-2B2A-AD48-8757-651EEC2C4962}"/>
              </a:ext>
            </a:extLst>
          </p:cNvPr>
          <p:cNvSpPr txBox="1">
            <a:spLocks/>
          </p:cNvSpPr>
          <p:nvPr/>
        </p:nvSpPr>
        <p:spPr>
          <a:xfrm>
            <a:off x="4957604" y="2076499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EDA2B9-277F-1C45-9D46-8F1DAE381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602" y="3590602"/>
            <a:ext cx="3466869" cy="1432331"/>
          </a:xfrm>
        </p:spPr>
        <p:txBody>
          <a:bodyPr>
            <a:normAutofit/>
          </a:bodyPr>
          <a:lstStyle/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4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70F51F5-6A4B-644D-B9C7-BEB65BB70FF9}"/>
              </a:ext>
            </a:extLst>
          </p:cNvPr>
          <p:cNvSpPr txBox="1">
            <a:spLocks/>
          </p:cNvSpPr>
          <p:nvPr/>
        </p:nvSpPr>
        <p:spPr>
          <a:xfrm>
            <a:off x="4957602" y="5104705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87EC0E-97A0-BE4E-B49E-17589865E26B}"/>
              </a:ext>
            </a:extLst>
          </p:cNvPr>
          <p:cNvSpPr/>
          <p:nvPr/>
        </p:nvSpPr>
        <p:spPr>
          <a:xfrm>
            <a:off x="5059608" y="1414233"/>
            <a:ext cx="7716997" cy="9015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28497-FE44-9847-99A0-53708D676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84" t="4825" r="28691" b="5009"/>
          <a:stretch/>
        </p:blipFill>
        <p:spPr>
          <a:xfrm>
            <a:off x="503140" y="330924"/>
            <a:ext cx="4300353" cy="618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12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FD61772-30FB-2A41-89D3-806955B9AB4B}"/>
              </a:ext>
            </a:extLst>
          </p:cNvPr>
          <p:cNvSpPr txBox="1">
            <a:spLocks/>
          </p:cNvSpPr>
          <p:nvPr/>
        </p:nvSpPr>
        <p:spPr>
          <a:xfrm>
            <a:off x="4957604" y="967660"/>
            <a:ext cx="2618842" cy="410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entury Gothic" panose="020B0502020202020204" pitchFamily="34" charset="0"/>
              </a:rPr>
              <a:t>Section Name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43FB91-F179-DD43-98EC-9AF72378C751}"/>
              </a:ext>
            </a:extLst>
          </p:cNvPr>
          <p:cNvSpPr txBox="1">
            <a:spLocks/>
          </p:cNvSpPr>
          <p:nvPr/>
        </p:nvSpPr>
        <p:spPr>
          <a:xfrm>
            <a:off x="4957603" y="2823188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A37D56-2B2A-AD48-8757-651EEC2C4962}"/>
              </a:ext>
            </a:extLst>
          </p:cNvPr>
          <p:cNvSpPr txBox="1">
            <a:spLocks/>
          </p:cNvSpPr>
          <p:nvPr/>
        </p:nvSpPr>
        <p:spPr>
          <a:xfrm>
            <a:off x="4957604" y="2076499"/>
            <a:ext cx="3466868" cy="6649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Heading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0EDA2B9-277F-1C45-9D46-8F1DAE381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602" y="3590602"/>
            <a:ext cx="3466869" cy="1432331"/>
          </a:xfrm>
        </p:spPr>
        <p:txBody>
          <a:bodyPr>
            <a:normAutofit/>
          </a:bodyPr>
          <a:lstStyle/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  <a:p>
            <a:pPr>
              <a:buSzPct val="75000"/>
              <a:buBlip>
                <a:blip r:embed="rId3"/>
              </a:buBlip>
            </a:pPr>
            <a:r>
              <a:rPr lang="en-US" sz="1500" dirty="0">
                <a:latin typeface="Century Gothic" panose="020B0502020202020204" pitchFamily="34" charset="0"/>
              </a:rPr>
              <a:t>Bulleted copy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70F51F5-6A4B-644D-B9C7-BEB65BB70FF9}"/>
              </a:ext>
            </a:extLst>
          </p:cNvPr>
          <p:cNvSpPr txBox="1">
            <a:spLocks/>
          </p:cNvSpPr>
          <p:nvPr/>
        </p:nvSpPr>
        <p:spPr>
          <a:xfrm>
            <a:off x="4957602" y="5104705"/>
            <a:ext cx="6839655" cy="685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500" dirty="0">
                <a:latin typeface="Century Gothic" panose="020B0502020202020204" pitchFamily="34" charset="0"/>
              </a:rPr>
              <a:t>Copy here please thanks. Copy here please thanks. Copy here please thanks. Copy here please thanks.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87EC0E-97A0-BE4E-B49E-17589865E26B}"/>
              </a:ext>
            </a:extLst>
          </p:cNvPr>
          <p:cNvSpPr/>
          <p:nvPr/>
        </p:nvSpPr>
        <p:spPr>
          <a:xfrm>
            <a:off x="5059608" y="1414233"/>
            <a:ext cx="7716997" cy="9015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35E2F9-687E-A94B-8706-CAEBE2616C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84" t="4825" r="28691" b="5009"/>
          <a:stretch/>
        </p:blipFill>
        <p:spPr>
          <a:xfrm>
            <a:off x="503140" y="330924"/>
            <a:ext cx="4300353" cy="618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60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Lennan Template" id="{12D3EA57-BA29-7543-9EF9-6D087B95DE58}" vid="{4264E620-4FF3-1047-8F68-607D380B5F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6aa409d-e8d9-40a5-b522-6b45a170d4bd">
      <UserInfo>
        <DisplayName>Michelle Telg-Moore</DisplayName>
        <AccountId>615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692DD8C9B99B49AFC0C5F7920DDD74" ma:contentTypeVersion="3" ma:contentTypeDescription="Create a new document." ma:contentTypeScope="" ma:versionID="15d0f1e175b146118ae56ab93fe9ca31">
  <xsd:schema xmlns:xsd="http://www.w3.org/2001/XMLSchema" xmlns:xs="http://www.w3.org/2001/XMLSchema" xmlns:p="http://schemas.microsoft.com/office/2006/metadata/properties" xmlns:ns2="86aa409d-e8d9-40a5-b522-6b45a170d4bd" targetNamespace="http://schemas.microsoft.com/office/2006/metadata/properties" ma:root="true" ma:fieldsID="51e5f974ec6c36ab6b1a3fac103d70d4" ns2:_="">
    <xsd:import namespace="86aa409d-e8d9-40a5-b522-6b45a170d4b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aa409d-e8d9-40a5-b522-6b45a170d4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268328-A706-4BFB-A8D2-1C741BA7A0B5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86aa409d-e8d9-40a5-b522-6b45a170d4bd"/>
    <ds:schemaRef ds:uri="http://www.w3.org/XML/1998/namespa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3D6AD16-8714-4706-AA12-FF8C658279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4091D9-6BD5-4433-B039-C7F508A369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aa409d-e8d9-40a5-b522-6b45a170d4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McLennan Template</Template>
  <TotalTime>0</TotalTime>
  <Words>1109</Words>
  <Application>Microsoft Office PowerPoint</Application>
  <PresentationFormat>Widescreen</PresentationFormat>
  <Paragraphs>163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Section Name</vt:lpstr>
      <vt:lpstr>Section Name</vt:lpstr>
      <vt:lpstr>Section Name</vt:lpstr>
      <vt:lpstr>Section Name</vt:lpstr>
      <vt:lpstr>Header</vt:lpstr>
      <vt:lpstr>Header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Vanek</dc:creator>
  <cp:lastModifiedBy>Lindsey Vanek</cp:lastModifiedBy>
  <cp:revision>1</cp:revision>
  <dcterms:created xsi:type="dcterms:W3CDTF">2024-03-25T18:58:13Z</dcterms:created>
  <dcterms:modified xsi:type="dcterms:W3CDTF">2024-03-25T18:58:46Z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0x010100CC692DD8C9B99B49AFC0C5F7920DDD74</vt:lpwstr>
  </property>
</Properties>
</file>