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58" r:id="rId5"/>
    <p:sldId id="266" r:id="rId6"/>
    <p:sldId id="259" r:id="rId7"/>
    <p:sldId id="262" r:id="rId8"/>
    <p:sldId id="265" r:id="rId9"/>
    <p:sldId id="260" r:id="rId10"/>
    <p:sldId id="269" r:id="rId11"/>
    <p:sldId id="27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3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1251FB-E3AF-4E0A-AA7C-0F957C9BBAE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8EA0A0-EE72-4EF0-B27D-955C7072C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60357&amp;picture=sutes-osszetev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mil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7458&amp;picture=questions-and-answer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Wheat_%28219038809%29.jpe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714612@N04/1322900139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oven-png/download/38384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5F5F-D5E1-4012-8410-E11244B98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chemistry of baking with flour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F2A6B-632F-49D5-8B05-9006D2B1C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Ivanna Campbell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D0BA9-B24A-4563-BD41-29429A41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0160" y="3254954"/>
            <a:ext cx="4223035" cy="28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A0F6-BE5F-4E27-98AE-72BE3A77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37989-8BA5-4B3E-8E07-0C1A2B92F565}"/>
              </a:ext>
            </a:extLst>
          </p:cNvPr>
          <p:cNvSpPr txBox="1"/>
          <p:nvPr/>
        </p:nvSpPr>
        <p:spPr>
          <a:xfrm>
            <a:off x="581191" y="1829251"/>
            <a:ext cx="113472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plant-derived fat that remains liquid at room temperature.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 descr="https://hartfordbaking.com/look-bread-bakery-3-important-aspects-bread-baking">
            <a:extLst>
              <a:ext uri="{FF2B5EF4-FFF2-40B4-BE49-F238E27FC236}">
                <a16:creationId xmlns:a16="http://schemas.microsoft.com/office/drawing/2014/main" id="{160D09C3-4127-499F-93C0-61059F5264DC}"/>
              </a:ext>
            </a:extLst>
          </p:cNvPr>
          <p:cNvSpPr txBox="1"/>
          <p:nvPr/>
        </p:nvSpPr>
        <p:spPr>
          <a:xfrm>
            <a:off x="158973" y="6550223"/>
            <a:ext cx="3332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https://bakerpedia.com/ingredients/oil/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2E807-34FE-4B75-811C-E2F035AE8E90}"/>
              </a:ext>
            </a:extLst>
          </p:cNvPr>
          <p:cNvSpPr txBox="1"/>
          <p:nvPr/>
        </p:nvSpPr>
        <p:spPr>
          <a:xfrm>
            <a:off x="620008" y="3442408"/>
            <a:ext cx="33730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Weaken the gluten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Improves the texture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loaf volume</a:t>
            </a:r>
          </a:p>
        </p:txBody>
      </p:sp>
      <p:pic>
        <p:nvPicPr>
          <p:cNvPr id="3" name="Picture 2" descr="https://www.ruled.me/the-types-of-fat-good-vs-bad/">
            <a:extLst>
              <a:ext uri="{FF2B5EF4-FFF2-40B4-BE49-F238E27FC236}">
                <a16:creationId xmlns:a16="http://schemas.microsoft.com/office/drawing/2014/main" id="{9BBDFEEF-1594-4613-B1AE-A5C08732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98" y="3429000"/>
            <a:ext cx="3772258" cy="24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FAA0-FACF-44E8-9135-5166B75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TextBox 4" descr="https://hartfordbaking.com/look-bread-bakery-3-important-aspects-bread-baking">
            <a:extLst>
              <a:ext uri="{FF2B5EF4-FFF2-40B4-BE49-F238E27FC236}">
                <a16:creationId xmlns:a16="http://schemas.microsoft.com/office/drawing/2014/main" id="{D820A435-1B57-4A82-8D8D-5DD335741BA0}"/>
              </a:ext>
            </a:extLst>
          </p:cNvPr>
          <p:cNvSpPr txBox="1"/>
          <p:nvPr/>
        </p:nvSpPr>
        <p:spPr>
          <a:xfrm>
            <a:off x="158973" y="6550223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Oxford Languages.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4BDFB-EAE8-4A93-B575-F86F7CC5A572}"/>
              </a:ext>
            </a:extLst>
          </p:cNvPr>
          <p:cNvSpPr txBox="1"/>
          <p:nvPr/>
        </p:nvSpPr>
        <p:spPr>
          <a:xfrm>
            <a:off x="422694" y="1825764"/>
            <a:ext cx="6006773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baking with flour: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–viscoelastic properties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Leaven- rising of the dough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Sugar- yeast and flavor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Fats and oils- texture, flavor and volume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A10BF-F43C-4344-8C6A-06D08458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8821" y="2947595"/>
            <a:ext cx="5008688" cy="37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F2B3-2AA4-4B69-9A49-97D400A4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13E8F-E27D-49D4-849F-D8B9900D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9278" y="2291378"/>
            <a:ext cx="7253443" cy="3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FAA0-FACF-44E8-9135-5166B75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736A6-8C08-4C46-8087-99158F53D827}"/>
              </a:ext>
            </a:extLst>
          </p:cNvPr>
          <p:cNvSpPr txBox="1"/>
          <p:nvPr/>
        </p:nvSpPr>
        <p:spPr>
          <a:xfrm>
            <a:off x="422694" y="1871841"/>
            <a:ext cx="1080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of cooking food by dry heat without direct exposure to a flame, typically in an oven.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 descr="https://hartfordbaking.com/look-bread-bakery-3-important-aspects-bread-baking">
            <a:extLst>
              <a:ext uri="{FF2B5EF4-FFF2-40B4-BE49-F238E27FC236}">
                <a16:creationId xmlns:a16="http://schemas.microsoft.com/office/drawing/2014/main" id="{D820A435-1B57-4A82-8D8D-5DD335741BA0}"/>
              </a:ext>
            </a:extLst>
          </p:cNvPr>
          <p:cNvSpPr txBox="1"/>
          <p:nvPr/>
        </p:nvSpPr>
        <p:spPr>
          <a:xfrm>
            <a:off x="158973" y="6550223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Oxford Languages.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4BDFB-EAE8-4A93-B575-F86F7CC5A572}"/>
              </a:ext>
            </a:extLst>
          </p:cNvPr>
          <p:cNvSpPr txBox="1"/>
          <p:nvPr/>
        </p:nvSpPr>
        <p:spPr>
          <a:xfrm>
            <a:off x="6096000" y="3181978"/>
            <a:ext cx="25298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Baking with flour: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Leaven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Fats and oils</a:t>
            </a:r>
          </a:p>
        </p:txBody>
      </p:sp>
      <p:pic>
        <p:nvPicPr>
          <p:cNvPr id="9" name="Content Placeholder 4" descr="Picture: https://hartfordbaking.com/look-bread-bakery-3-important-aspects-bread-baking/">
            <a:extLst>
              <a:ext uri="{FF2B5EF4-FFF2-40B4-BE49-F238E27FC236}">
                <a16:creationId xmlns:a16="http://schemas.microsoft.com/office/drawing/2014/main" id="{7A9348B1-448E-4ED7-8C94-E107D088C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3101128"/>
            <a:ext cx="3920759" cy="2991248"/>
          </a:xfrm>
        </p:spPr>
      </p:pic>
    </p:spTree>
    <p:extLst>
      <p:ext uri="{BB962C8B-B14F-4D97-AF65-F5344CB8AC3E}">
        <p14:creationId xmlns:p14="http://schemas.microsoft.com/office/powerpoint/2010/main" val="1310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4864-31C8-4F58-AAA4-A2F1859B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 to flour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C310F-D724-4B5D-89DE-ED81F5B53825}"/>
              </a:ext>
            </a:extLst>
          </p:cNvPr>
          <p:cNvSpPr txBox="1"/>
          <p:nvPr/>
        </p:nvSpPr>
        <p:spPr>
          <a:xfrm>
            <a:off x="380988" y="2367775"/>
            <a:ext cx="27245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Refined flour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Endosperm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Whole wheat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Endosperm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D0598-17FF-4261-91BD-AE0C2C9D5AF1}"/>
              </a:ext>
            </a:extLst>
          </p:cNvPr>
          <p:cNvSpPr/>
          <p:nvPr/>
        </p:nvSpPr>
        <p:spPr>
          <a:xfrm>
            <a:off x="239488" y="6514944"/>
            <a:ext cx="11570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https://commons.wikimedia.org/wiki/File:Wheat_%28219038809%29.jpeg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https://matthewjamesduffy.com/milling-your-own-fresh-flour/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EFC8F-AD98-4777-ACD3-F20CD86B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906" y="1923565"/>
            <a:ext cx="4062426" cy="2380890"/>
          </a:xfrm>
          <a:prstGeom prst="rect">
            <a:avLst/>
          </a:prstGeom>
        </p:spPr>
      </p:pic>
      <p:pic>
        <p:nvPicPr>
          <p:cNvPr id="4" name="Picture 3" descr="https://www.google.com/url?sa=i&amp;url=https%3A%2F%2Fwww.motherearthnews.com%2Freal-food%2Fhow-to-make-homemade-flour-ze0z1502zcwil%2F&amp;psig=AOvVaw1neAzutDsUxAsqKLdKnSCO&amp;ust=1710808619116000&amp;source=images&amp;cd=vfe&amp;opi=89978449&amp;ved=0CBMQjhxqFwoTCKCytPXI_IQDFQAAAAAdAAAAABAD">
            <a:extLst>
              <a:ext uri="{FF2B5EF4-FFF2-40B4-BE49-F238E27FC236}">
                <a16:creationId xmlns:a16="http://schemas.microsoft.com/office/drawing/2014/main" id="{CA59E071-482A-4CA0-A2AF-33FCA296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3" y="3752364"/>
            <a:ext cx="3226486" cy="24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A137-8138-46D8-AA53-04225AE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Flour: Bleached vs. unbleached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CB3FA-A669-4656-ADFA-1519E33165A8}"/>
              </a:ext>
            </a:extLst>
          </p:cNvPr>
          <p:cNvSpPr txBox="1"/>
          <p:nvPr/>
        </p:nvSpPr>
        <p:spPr>
          <a:xfrm>
            <a:off x="534553" y="1899135"/>
            <a:ext cx="437414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Bleached flour: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 texture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elastic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for fluffy baked goods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485E9-E3E6-4C3F-B6F5-0C48D3DF3444}"/>
              </a:ext>
            </a:extLst>
          </p:cNvPr>
          <p:cNvSpPr txBox="1"/>
          <p:nvPr/>
        </p:nvSpPr>
        <p:spPr>
          <a:xfrm>
            <a:off x="6871263" y="1892167"/>
            <a:ext cx="50572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Unbleached flour: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Slightly yellow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Denser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for baked goods that require structure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37CB90-BB66-4917-8421-6CD78A90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4460200"/>
            <a:ext cx="2824553" cy="18830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4605CE-D45E-4464-ABAC-3712C4EAE9A0}"/>
              </a:ext>
            </a:extLst>
          </p:cNvPr>
          <p:cNvSpPr txBox="1"/>
          <p:nvPr/>
        </p:nvSpPr>
        <p:spPr>
          <a:xfrm>
            <a:off x="3168007" y="4822565"/>
            <a:ext cx="292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Oxidizing agent: KBrO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ClO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benzoyl</a:t>
            </a:r>
          </a:p>
        </p:txBody>
      </p:sp>
      <p:sp>
        <p:nvSpPr>
          <p:cNvPr id="13" name="TextBox 12" descr="https://commons.wikimedia.org/wiki/File:Wheat_%28219038809%29.jpeg">
            <a:extLst>
              <a:ext uri="{FF2B5EF4-FFF2-40B4-BE49-F238E27FC236}">
                <a16:creationId xmlns:a16="http://schemas.microsoft.com/office/drawing/2014/main" id="{8318D008-1B24-44E0-B10D-FB01405929CD}"/>
              </a:ext>
            </a:extLst>
          </p:cNvPr>
          <p:cNvSpPr txBox="1"/>
          <p:nvPr/>
        </p:nvSpPr>
        <p:spPr>
          <a:xfrm>
            <a:off x="235539" y="6510115"/>
            <a:ext cx="6654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Picture: https://commons.wikimedia.org/wiki/File:Wheat_%28219038809%29.jpeg</a:t>
            </a:r>
          </a:p>
        </p:txBody>
      </p:sp>
    </p:spTree>
    <p:extLst>
      <p:ext uri="{BB962C8B-B14F-4D97-AF65-F5344CB8AC3E}">
        <p14:creationId xmlns:p14="http://schemas.microsoft.com/office/powerpoint/2010/main" val="2461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A137-8138-46D8-AA53-04225AE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 and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CB3FA-A669-4656-ADFA-1519E33165A8}"/>
              </a:ext>
            </a:extLst>
          </p:cNvPr>
          <p:cNvSpPr txBox="1"/>
          <p:nvPr/>
        </p:nvSpPr>
        <p:spPr>
          <a:xfrm>
            <a:off x="616933" y="2036972"/>
            <a:ext cx="35141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Proteins in flour = gluten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Hydrogen bonds </a:t>
            </a:r>
          </a:p>
        </p:txBody>
      </p:sp>
      <p:sp>
        <p:nvSpPr>
          <p:cNvPr id="13" name="TextBox 12" descr="https://commons.wikimedia.org/wiki/File:Wheat_%28219038809%29.jpeg">
            <a:extLst>
              <a:ext uri="{FF2B5EF4-FFF2-40B4-BE49-F238E27FC236}">
                <a16:creationId xmlns:a16="http://schemas.microsoft.com/office/drawing/2014/main" id="{8318D008-1B24-44E0-B10D-FB01405929CD}"/>
              </a:ext>
            </a:extLst>
          </p:cNvPr>
          <p:cNvSpPr txBox="1"/>
          <p:nvPr/>
        </p:nvSpPr>
        <p:spPr>
          <a:xfrm>
            <a:off x="244870" y="6510115"/>
            <a:ext cx="4312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https://www.compoundchem.com/2016/01/13/bread/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3C46F-21C0-48A9-A446-9F15B484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59" y="2036972"/>
            <a:ext cx="4651574" cy="4152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222314-9160-433A-88CD-5389C2C52D3E}"/>
              </a:ext>
            </a:extLst>
          </p:cNvPr>
          <p:cNvSpPr/>
          <p:nvPr/>
        </p:nvSpPr>
        <p:spPr>
          <a:xfrm>
            <a:off x="616933" y="3836144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heated the starch granulates swell</a:t>
            </a:r>
          </a:p>
        </p:txBody>
      </p:sp>
    </p:spTree>
    <p:extLst>
      <p:ext uri="{BB962C8B-B14F-4D97-AF65-F5344CB8AC3E}">
        <p14:creationId xmlns:p14="http://schemas.microsoft.com/office/powerpoint/2010/main" val="12025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7A3-76D4-49B4-878C-E17A9ADF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Leaven:  Yeast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49629-ABA9-48D9-AD87-080921445271}"/>
              </a:ext>
            </a:extLst>
          </p:cNvPr>
          <p:cNvSpPr txBox="1"/>
          <p:nvPr/>
        </p:nvSpPr>
        <p:spPr>
          <a:xfrm>
            <a:off x="581192" y="1800569"/>
            <a:ext cx="113472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single-celled living organism that transforms sugar and starch into carbon dioxide and alcohol through fermentation.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 descr="https://commons.wikimedia.org/wiki/File:Wheat_%28219038809%29.jpeg">
            <a:extLst>
              <a:ext uri="{FF2B5EF4-FFF2-40B4-BE49-F238E27FC236}">
                <a16:creationId xmlns:a16="http://schemas.microsoft.com/office/drawing/2014/main" id="{0F6BD958-5BDE-4CDC-8CD8-208A5006096A}"/>
              </a:ext>
            </a:extLst>
          </p:cNvPr>
          <p:cNvSpPr txBox="1"/>
          <p:nvPr/>
        </p:nvSpPr>
        <p:spPr>
          <a:xfrm>
            <a:off x="216877" y="6519446"/>
            <a:ext cx="7059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https://www.foodnetwork.com/how-to/packages/food-network-essentials/what-is-yeast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E6DB2-D09F-4F7E-8726-3E7A0537CFF8}"/>
              </a:ext>
            </a:extLst>
          </p:cNvPr>
          <p:cNvSpPr/>
          <p:nvPr/>
        </p:nvSpPr>
        <p:spPr>
          <a:xfrm>
            <a:off x="581192" y="4113785"/>
            <a:ext cx="67652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OH + 2 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+ 2 ATP(energy)</a:t>
            </a:r>
          </a:p>
        </p:txBody>
      </p:sp>
      <p:pic>
        <p:nvPicPr>
          <p:cNvPr id="9" name="Picture 8" descr="https://i0.wp.com/www.compoundchem.com/wp-content/uploads/2023/10/The-Chemistry-of-Baking-Bread-2023.png?ssl=1">
            <a:extLst>
              <a:ext uri="{FF2B5EF4-FFF2-40B4-BE49-F238E27FC236}">
                <a16:creationId xmlns:a16="http://schemas.microsoft.com/office/drawing/2014/main" id="{FF6290B1-1FC2-4B3B-B15F-06B549DC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40" y="3154786"/>
            <a:ext cx="3821470" cy="35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7A3-76D4-49B4-878C-E17A9ADF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Leaven: baking powder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B9CB9-A930-463F-9277-5E09935FFCD3}"/>
              </a:ext>
            </a:extLst>
          </p:cNvPr>
          <p:cNvSpPr txBox="1"/>
          <p:nvPr/>
        </p:nvSpPr>
        <p:spPr>
          <a:xfrm>
            <a:off x="6096000" y="3444561"/>
            <a:ext cx="233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Double Acting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B3CC5-3D41-41F0-BDAB-75AC2122B29C}"/>
              </a:ext>
            </a:extLst>
          </p:cNvPr>
          <p:cNvSpPr txBox="1"/>
          <p:nvPr/>
        </p:nvSpPr>
        <p:spPr>
          <a:xfrm>
            <a:off x="581192" y="1835936"/>
            <a:ext cx="113472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Baking powder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chemical mixture of sodium bicarbonate and an acid or acidic salt.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 descr="https://commons.wikimedia.org/wiki/File:Wheat_%28219038809%29.jpeg">
            <a:extLst>
              <a:ext uri="{FF2B5EF4-FFF2-40B4-BE49-F238E27FC236}">
                <a16:creationId xmlns:a16="http://schemas.microsoft.com/office/drawing/2014/main" id="{5C212FC9-4F53-4E29-89A6-019D4AA775ED}"/>
              </a:ext>
            </a:extLst>
          </p:cNvPr>
          <p:cNvSpPr txBox="1"/>
          <p:nvPr/>
        </p:nvSpPr>
        <p:spPr>
          <a:xfrm>
            <a:off x="216877" y="6519446"/>
            <a:ext cx="835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https://cen.acs.org/food/food-science/Periodic-Graphics-Baking-soda-versus-baking-powder/100/i14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907A32-C545-4B7E-B94B-DE0DA5BD3E21}"/>
              </a:ext>
            </a:extLst>
          </p:cNvPr>
          <p:cNvSpPr/>
          <p:nvPr/>
        </p:nvSpPr>
        <p:spPr>
          <a:xfrm>
            <a:off x="618767" y="3446252"/>
            <a:ext cx="53810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NaHCO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aseline="4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A8088-226E-489E-9306-7544BF2D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4838" y="4037179"/>
            <a:ext cx="2492051" cy="1662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681EE-551E-4464-81F9-644B42334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9217" y="3786339"/>
            <a:ext cx="2901109" cy="21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7A3-76D4-49B4-878C-E17A9ADF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Leaven: baking soda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B3CC5-3D41-41F0-BDAB-75AC2122B29C}"/>
              </a:ext>
            </a:extLst>
          </p:cNvPr>
          <p:cNvSpPr txBox="1"/>
          <p:nvPr/>
        </p:nvSpPr>
        <p:spPr>
          <a:xfrm>
            <a:off x="581191" y="1829251"/>
            <a:ext cx="113472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Baking soda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pure sodium bicarbonate.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work you need an acid or heat. </a:t>
            </a:r>
          </a:p>
          <a:p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 descr="https://commons.wikimedia.org/wiki/File:Wheat_%28219038809%29.jpeg">
            <a:extLst>
              <a:ext uri="{FF2B5EF4-FFF2-40B4-BE49-F238E27FC236}">
                <a16:creationId xmlns:a16="http://schemas.microsoft.com/office/drawing/2014/main" id="{5C212FC9-4F53-4E29-89A6-019D4AA775ED}"/>
              </a:ext>
            </a:extLst>
          </p:cNvPr>
          <p:cNvSpPr txBox="1"/>
          <p:nvPr/>
        </p:nvSpPr>
        <p:spPr>
          <a:xfrm>
            <a:off x="216877" y="6519446"/>
            <a:ext cx="6593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https://www.thoughtco.com/baking-soda-and-baking-powder-difference-602090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907A32-C545-4B7E-B94B-DE0DA5BD3E21}"/>
              </a:ext>
            </a:extLst>
          </p:cNvPr>
          <p:cNvSpPr/>
          <p:nvPr/>
        </p:nvSpPr>
        <p:spPr>
          <a:xfrm>
            <a:off x="620045" y="3446099"/>
            <a:ext cx="53810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NaHCO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aseline="4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AC234-EEFE-449A-9712-023EB6231D21}"/>
              </a:ext>
            </a:extLst>
          </p:cNvPr>
          <p:cNvSpPr/>
          <p:nvPr/>
        </p:nvSpPr>
        <p:spPr>
          <a:xfrm>
            <a:off x="632947" y="4355460"/>
            <a:ext cx="53810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NaHCO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CO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BF8F6-E077-4D1F-8807-B43224CD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91" y="3339288"/>
            <a:ext cx="2011309" cy="2623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655AC-FD32-436F-9E84-425EC8B962DD}"/>
              </a:ext>
            </a:extLst>
          </p:cNvPr>
          <p:cNvSpPr txBox="1"/>
          <p:nvPr/>
        </p:nvSpPr>
        <p:spPr>
          <a:xfrm>
            <a:off x="2113824" y="403200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30375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A0F6-BE5F-4E27-98AE-72BE3A77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37989-8BA5-4B3E-8E07-0C1A2B92F565}"/>
              </a:ext>
            </a:extLst>
          </p:cNvPr>
          <p:cNvSpPr txBox="1"/>
          <p:nvPr/>
        </p:nvSpPr>
        <p:spPr>
          <a:xfrm>
            <a:off x="581191" y="1829251"/>
            <a:ext cx="11347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pale yellow edible fatty substance made by agitating cream milk.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 solid at room temperature.</a:t>
            </a:r>
          </a:p>
          <a:p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 descr="https://hartfordbaking.com/look-bread-bakery-3-important-aspects-bread-baking">
            <a:extLst>
              <a:ext uri="{FF2B5EF4-FFF2-40B4-BE49-F238E27FC236}">
                <a16:creationId xmlns:a16="http://schemas.microsoft.com/office/drawing/2014/main" id="{160D09C3-4127-499F-93C0-61059F5264DC}"/>
              </a:ext>
            </a:extLst>
          </p:cNvPr>
          <p:cNvSpPr txBox="1"/>
          <p:nvPr/>
        </p:nvSpPr>
        <p:spPr>
          <a:xfrm>
            <a:off x="158973" y="655022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Oxford Languages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2E807-34FE-4B75-811C-E2F035AE8E90}"/>
              </a:ext>
            </a:extLst>
          </p:cNvPr>
          <p:cNvSpPr txBox="1"/>
          <p:nvPr/>
        </p:nvSpPr>
        <p:spPr>
          <a:xfrm>
            <a:off x="612240" y="3438053"/>
            <a:ext cx="51010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Weaken the gluten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loaf volume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Contributes to the flavor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Creates a light and tender texture</a:t>
            </a:r>
          </a:p>
        </p:txBody>
      </p:sp>
      <p:pic>
        <p:nvPicPr>
          <p:cNvPr id="3" name="Picture 2" descr="https://www.ruled.me/the-types-of-fat-good-vs-bad/">
            <a:extLst>
              <a:ext uri="{FF2B5EF4-FFF2-40B4-BE49-F238E27FC236}">
                <a16:creationId xmlns:a16="http://schemas.microsoft.com/office/drawing/2014/main" id="{FB99ADA4-7016-42C9-8EF3-EAFBF0E8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68" y="3412261"/>
            <a:ext cx="407726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677</TotalTime>
  <Words>425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Wingdings</vt:lpstr>
      <vt:lpstr>Wingdings 2</vt:lpstr>
      <vt:lpstr>Dividend</vt:lpstr>
      <vt:lpstr>The chemistry of baking with flour</vt:lpstr>
      <vt:lpstr>Baking</vt:lpstr>
      <vt:lpstr>Wheat to flour</vt:lpstr>
      <vt:lpstr>Flour: Bleached vs. unbleached</vt:lpstr>
      <vt:lpstr>Flour and water</vt:lpstr>
      <vt:lpstr>Leaven:  Yeast</vt:lpstr>
      <vt:lpstr>Leaven: baking powder</vt:lpstr>
      <vt:lpstr>Leaven: baking soda</vt:lpstr>
      <vt:lpstr>Fat</vt:lpstr>
      <vt:lpstr>Fat</vt:lpstr>
      <vt:lpstr>Conclusion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chemistry of baking</dc:title>
  <dc:creator>Ivanna Campbell</dc:creator>
  <cp:lastModifiedBy>Ivanna Campbell</cp:lastModifiedBy>
  <cp:revision>48</cp:revision>
  <dcterms:created xsi:type="dcterms:W3CDTF">2024-03-15T15:31:51Z</dcterms:created>
  <dcterms:modified xsi:type="dcterms:W3CDTF">2024-03-20T17:36:53Z</dcterms:modified>
</cp:coreProperties>
</file>