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90" r:id="rId3"/>
    <p:sldId id="291" r:id="rId4"/>
    <p:sldId id="274" r:id="rId5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200"/>
    <a:srgbClr val="003C71"/>
    <a:srgbClr val="FFFF99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977" autoAdjust="0"/>
  </p:normalViewPr>
  <p:slideViewPr>
    <p:cSldViewPr snapToGrid="0">
      <p:cViewPr varScale="1">
        <p:scale>
          <a:sx n="92" d="100"/>
          <a:sy n="92" d="100"/>
        </p:scale>
        <p:origin x="12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91D8389-3DA1-449C-A621-A8ECDAB68D4C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F206275-3017-4603-8E93-D33CCB8F4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41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07B61-1556-44A6-81E2-2AAE083D5D2B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AAA29-66D3-460C-9F42-ACD814FB4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05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88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6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0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1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39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8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74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0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5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1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D2340F-07CF-47B3-83B7-E7DA14C95AC8}" type="datetimeFigureOut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63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clennan.co1.qualtrics.com/jfe/preview/previewId/8e214d92-519d-4c6f-9d8e-645633255040/SV_darmIQBpi6Vuf1c?Q_CHL=preview&amp;Q_SurveyVersionID=curren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 txBox="1">
            <a:spLocks/>
          </p:cNvSpPr>
          <p:nvPr/>
        </p:nvSpPr>
        <p:spPr>
          <a:xfrm>
            <a:off x="5193102" y="1132608"/>
            <a:ext cx="6017472" cy="17211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rgbClr val="003C71"/>
                </a:solidFill>
                <a:effectLst/>
                <a:latin typeface="+mj-lt"/>
                <a:cs typeface="Times New Roman" panose="02020603050405020304" pitchFamily="18" charset="0"/>
              </a:rPr>
              <a:t>Presidential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rgbClr val="003C71"/>
                </a:solidFill>
                <a:latin typeface="+mj-lt"/>
                <a:cs typeface="Times New Roman" panose="02020603050405020304" pitchFamily="18" charset="0"/>
              </a:rPr>
              <a:t>Evaluation</a:t>
            </a:r>
            <a:endParaRPr lang="en-US" sz="4400" b="1" dirty="0">
              <a:solidFill>
                <a:srgbClr val="003C7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184797" y="5131625"/>
            <a:ext cx="5531601" cy="8582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May 28, 2024</a:t>
            </a:r>
            <a:endParaRPr lang="en-US" sz="4400" dirty="0">
              <a:solidFill>
                <a:srgbClr val="003C7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8309" y="4333039"/>
            <a:ext cx="11051177" cy="114412"/>
          </a:xfrm>
          <a:prstGeom prst="rect">
            <a:avLst/>
          </a:prstGeom>
          <a:solidFill>
            <a:srgbClr val="FF52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572521" y="3237367"/>
            <a:ext cx="5258634" cy="92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709" y="529377"/>
            <a:ext cx="5373811" cy="3582541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88760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94516" y="6394518"/>
            <a:ext cx="2341652" cy="44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38364" y="1737360"/>
            <a:ext cx="3714107" cy="372841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7610068" cy="1450757"/>
          </a:xfrm>
        </p:spPr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93B0357-3011-4B71-B39C-D93EB8B6E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7610068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Keeping the streamlined evaluation from last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President’s self-evaluation will remain more concise and within the instrument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https://mclennan.co1.qualtrics.com/jfe/preview/previewId/8e214d92-519d-4c6f-9d8e-645633255040/SV_darmIQBpi6Vuf1c?Q_CHL=preview&amp;Q_SurveyVersionID=current</a:t>
            </a:r>
            <a:r>
              <a:rPr lang="en-US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D7EDC5-3EEB-43BF-B411-E65EC0762E1B}"/>
              </a:ext>
            </a:extLst>
          </p:cNvPr>
          <p:cNvSpPr/>
          <p:nvPr/>
        </p:nvSpPr>
        <p:spPr>
          <a:xfrm rot="16200000">
            <a:off x="11587746" y="6253746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26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94516" y="6394518"/>
            <a:ext cx="2341652" cy="44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60699" y="1694232"/>
            <a:ext cx="3714107" cy="372841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7610068" cy="1450757"/>
          </a:xfrm>
        </p:spPr>
        <p:txBody>
          <a:bodyPr/>
          <a:lstStyle/>
          <a:p>
            <a:r>
              <a:rPr lang="en-US" dirty="0"/>
              <a:t>Evaluation Schedule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82A6CC0-CC02-4532-A2B4-9D41D3D95D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986357"/>
              </p:ext>
            </p:extLst>
          </p:nvPr>
        </p:nvGraphicFramePr>
        <p:xfrm>
          <a:off x="1097281" y="1926371"/>
          <a:ext cx="7610067" cy="38487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12817">
                  <a:extLst>
                    <a:ext uri="{9D8B030D-6E8A-4147-A177-3AD203B41FA5}">
                      <a16:colId xmlns:a16="http://schemas.microsoft.com/office/drawing/2014/main" val="1737800563"/>
                    </a:ext>
                  </a:extLst>
                </a:gridCol>
                <a:gridCol w="4797250">
                  <a:extLst>
                    <a:ext uri="{9D8B030D-6E8A-4147-A177-3AD203B41FA5}">
                      <a16:colId xmlns:a16="http://schemas.microsoft.com/office/drawing/2014/main" val="16332204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283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May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Review, discuss and approve Evaluation Tool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4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28 – June 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McKown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works on self-evaluation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2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Evaluation Opens to the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989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Evaluation Closes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85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By June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Compile results and provide results to the President and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033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Board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Discuss evaluation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220001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ED7EDC5-3EEB-43BF-B411-E65EC0762E1B}"/>
              </a:ext>
            </a:extLst>
          </p:cNvPr>
          <p:cNvSpPr/>
          <p:nvPr/>
        </p:nvSpPr>
        <p:spPr>
          <a:xfrm rot="16200000">
            <a:off x="11587746" y="6253746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2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970488" y="4320064"/>
            <a:ext cx="11051177" cy="1144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" y="0"/>
            <a:ext cx="12192000" cy="1398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>
                <a:solidFill>
                  <a:schemeClr val="bg1"/>
                </a:solidFill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" y="6305820"/>
            <a:ext cx="12192000" cy="143466"/>
          </a:xfrm>
          <a:prstGeom prst="rect">
            <a:avLst/>
          </a:prstGeom>
          <a:solidFill>
            <a:srgbClr val="FF5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6627" y="948732"/>
            <a:ext cx="7860679" cy="522090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208438086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8363</TotalTime>
  <Words>113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Franklin Gothic Book</vt:lpstr>
      <vt:lpstr>Times New Roman</vt:lpstr>
      <vt:lpstr>Retrospect</vt:lpstr>
      <vt:lpstr>PowerPoint Presentation</vt:lpstr>
      <vt:lpstr>Updates</vt:lpstr>
      <vt:lpstr>Evaluation Schedule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Benson</dc:creator>
  <cp:lastModifiedBy>Laura Wichman</cp:lastModifiedBy>
  <cp:revision>400</cp:revision>
  <cp:lastPrinted>2018-07-30T16:18:50Z</cp:lastPrinted>
  <dcterms:created xsi:type="dcterms:W3CDTF">2018-07-26T20:10:18Z</dcterms:created>
  <dcterms:modified xsi:type="dcterms:W3CDTF">2024-05-28T15:16:25Z</dcterms:modified>
</cp:coreProperties>
</file>