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5"/>
  </p:notesMasterIdLst>
  <p:sldIdLst>
    <p:sldId id="257" r:id="rId5"/>
    <p:sldId id="306" r:id="rId6"/>
    <p:sldId id="290" r:id="rId7"/>
    <p:sldId id="305" r:id="rId8"/>
    <p:sldId id="302" r:id="rId9"/>
    <p:sldId id="303" r:id="rId10"/>
    <p:sldId id="304" r:id="rId11"/>
    <p:sldId id="294" r:id="rId12"/>
    <p:sldId id="307" r:id="rId13"/>
    <p:sldId id="264" r:id="rId14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0C582935-C5E9-AE4D-B690-DFF28AB439C9}">
          <p14:sldIdLst>
            <p14:sldId id="257"/>
            <p14:sldId id="306"/>
            <p14:sldId id="290"/>
            <p14:sldId id="305"/>
            <p14:sldId id="302"/>
            <p14:sldId id="303"/>
            <p14:sldId id="304"/>
            <p14:sldId id="294"/>
            <p14:sldId id="307"/>
            <p14:sldId id="264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  <a:srgbClr val="FF6600"/>
    <a:srgbClr val="003366"/>
    <a:srgbClr val="ED7D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062" autoAdjust="0"/>
    <p:restoredTop sz="91111" autoAdjust="0"/>
  </p:normalViewPr>
  <p:slideViewPr>
    <p:cSldViewPr snapToGrid="0" snapToObjects="1">
      <p:cViewPr>
        <p:scale>
          <a:sx n="75" d="100"/>
          <a:sy n="75" d="100"/>
        </p:scale>
        <p:origin x="1524" y="63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39" d="100"/>
          <a:sy n="139" d="100"/>
        </p:scale>
        <p:origin x="4704" y="16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2C5D23B-F867-44D7-B9A2-F4B7CFDEBBC2}" type="doc">
      <dgm:prSet loTypeId="urn:microsoft.com/office/officeart/2011/layout/ConvergingText" loCatId="officeonlin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54E080E6-FEE8-408C-95FE-284F0F8EA2F4}">
      <dgm:prSet phldrT="[Text]"/>
      <dgm:spPr/>
      <dgm:t>
        <a:bodyPr/>
        <a:lstStyle/>
        <a:p>
          <a:r>
            <a:rPr lang="en-US" dirty="0"/>
            <a:t>Analysis</a:t>
          </a:r>
        </a:p>
      </dgm:t>
    </dgm:pt>
    <dgm:pt modelId="{6C0CEACB-DECB-4B2E-BA8D-7DF9C62EFDB7}" type="parTrans" cxnId="{6553B0BA-A209-4189-960B-0547E368E6E2}">
      <dgm:prSet/>
      <dgm:spPr/>
      <dgm:t>
        <a:bodyPr/>
        <a:lstStyle/>
        <a:p>
          <a:endParaRPr lang="en-US"/>
        </a:p>
      </dgm:t>
    </dgm:pt>
    <dgm:pt modelId="{596D5514-07BE-4ED3-8FF6-145EE80278B5}" type="sibTrans" cxnId="{6553B0BA-A209-4189-960B-0547E368E6E2}">
      <dgm:prSet/>
      <dgm:spPr/>
      <dgm:t>
        <a:bodyPr/>
        <a:lstStyle/>
        <a:p>
          <a:endParaRPr lang="en-US"/>
        </a:p>
      </dgm:t>
    </dgm:pt>
    <dgm:pt modelId="{759E8B7B-B0CB-4C56-B930-FE40B686C5A6}">
      <dgm:prSet phldrT="[Text]"/>
      <dgm:spPr/>
      <dgm:t>
        <a:bodyPr anchor="ctr"/>
        <a:lstStyle/>
        <a:p>
          <a:pPr algn="ctr"/>
          <a:r>
            <a:rPr lang="en-US" dirty="0"/>
            <a:t>Leadership Council</a:t>
          </a:r>
          <a:br>
            <a:rPr lang="en-US" dirty="0"/>
          </a:br>
          <a:r>
            <a:rPr lang="en-US" dirty="0"/>
            <a:t>Work</a:t>
          </a:r>
        </a:p>
      </dgm:t>
    </dgm:pt>
    <dgm:pt modelId="{14AC64E0-FBC0-4551-8BA5-E5EAABDF47F6}" type="parTrans" cxnId="{41C3734B-064C-4215-B254-A3F27FF0BC6B}">
      <dgm:prSet/>
      <dgm:spPr/>
      <dgm:t>
        <a:bodyPr/>
        <a:lstStyle/>
        <a:p>
          <a:endParaRPr lang="en-US"/>
        </a:p>
      </dgm:t>
    </dgm:pt>
    <dgm:pt modelId="{654E99E6-A48B-44CE-A9F2-F05FC7B0B7B7}" type="sibTrans" cxnId="{41C3734B-064C-4215-B254-A3F27FF0BC6B}">
      <dgm:prSet/>
      <dgm:spPr/>
      <dgm:t>
        <a:bodyPr/>
        <a:lstStyle/>
        <a:p>
          <a:endParaRPr lang="en-US"/>
        </a:p>
      </dgm:t>
    </dgm:pt>
    <dgm:pt modelId="{B23BA8F0-37AA-4BEC-8258-E89F412606C4}">
      <dgm:prSet phldrT="[Text]"/>
      <dgm:spPr/>
      <dgm:t>
        <a:bodyPr/>
        <a:lstStyle/>
        <a:p>
          <a:pPr algn="ctr"/>
          <a:r>
            <a:rPr lang="en-US" dirty="0"/>
            <a:t>Employee Listening Sessions &amp; Surveys</a:t>
          </a:r>
        </a:p>
      </dgm:t>
    </dgm:pt>
    <dgm:pt modelId="{E2E19A59-9D64-42A7-8DB3-8EF8D79EB993}" type="parTrans" cxnId="{2AEE5A06-F492-45A6-B1A6-94A52A92E4F5}">
      <dgm:prSet/>
      <dgm:spPr/>
      <dgm:t>
        <a:bodyPr/>
        <a:lstStyle/>
        <a:p>
          <a:endParaRPr lang="en-US"/>
        </a:p>
      </dgm:t>
    </dgm:pt>
    <dgm:pt modelId="{68703B59-3B63-4323-9807-5631D216B3D8}" type="sibTrans" cxnId="{2AEE5A06-F492-45A6-B1A6-94A52A92E4F5}">
      <dgm:prSet/>
      <dgm:spPr/>
      <dgm:t>
        <a:bodyPr/>
        <a:lstStyle/>
        <a:p>
          <a:endParaRPr lang="en-US"/>
        </a:p>
      </dgm:t>
    </dgm:pt>
    <dgm:pt modelId="{2D4AFE26-9CE9-44AC-968C-7A0CD72C79C3}">
      <dgm:prSet phldrT="[Text]"/>
      <dgm:spPr/>
      <dgm:t>
        <a:bodyPr/>
        <a:lstStyle/>
        <a:p>
          <a:pPr algn="ctr"/>
          <a:r>
            <a:rPr lang="en-US" dirty="0"/>
            <a:t>Presidential Evaluations</a:t>
          </a:r>
        </a:p>
      </dgm:t>
    </dgm:pt>
    <dgm:pt modelId="{8D4FEA38-BACB-4879-9417-4A80456B6F12}" type="parTrans" cxnId="{CBF3F5F6-5288-4696-9A2D-8B2C9C56E304}">
      <dgm:prSet/>
      <dgm:spPr/>
      <dgm:t>
        <a:bodyPr/>
        <a:lstStyle/>
        <a:p>
          <a:endParaRPr lang="en-US"/>
        </a:p>
      </dgm:t>
    </dgm:pt>
    <dgm:pt modelId="{8FEB942A-D7EA-48BC-8C93-CAFA0168DD72}" type="sibTrans" cxnId="{CBF3F5F6-5288-4696-9A2D-8B2C9C56E304}">
      <dgm:prSet/>
      <dgm:spPr/>
      <dgm:t>
        <a:bodyPr/>
        <a:lstStyle/>
        <a:p>
          <a:endParaRPr lang="en-US"/>
        </a:p>
      </dgm:t>
    </dgm:pt>
    <dgm:pt modelId="{B64CD049-8EA6-4CA5-87BD-2839833F9C91}">
      <dgm:prSet phldrT="[Text]"/>
      <dgm:spPr/>
      <dgm:t>
        <a:bodyPr/>
        <a:lstStyle/>
        <a:p>
          <a:pPr algn="ctr"/>
          <a:r>
            <a:rPr lang="en-US" dirty="0"/>
            <a:t>Board of Trustee Evaluations</a:t>
          </a:r>
        </a:p>
      </dgm:t>
    </dgm:pt>
    <dgm:pt modelId="{A41C6146-3659-4EC3-AB24-6E89E878D002}" type="parTrans" cxnId="{6F579084-B3FE-4AEE-A650-68DCF259752B}">
      <dgm:prSet/>
      <dgm:spPr/>
      <dgm:t>
        <a:bodyPr/>
        <a:lstStyle/>
        <a:p>
          <a:endParaRPr lang="en-US"/>
        </a:p>
      </dgm:t>
    </dgm:pt>
    <dgm:pt modelId="{49FB3191-1446-4CFB-A435-DCAB12E922E0}" type="sibTrans" cxnId="{6F579084-B3FE-4AEE-A650-68DCF259752B}">
      <dgm:prSet/>
      <dgm:spPr/>
      <dgm:t>
        <a:bodyPr/>
        <a:lstStyle/>
        <a:p>
          <a:endParaRPr lang="en-US"/>
        </a:p>
      </dgm:t>
    </dgm:pt>
    <dgm:pt modelId="{2E22A764-F4FD-4A90-B294-E81778210E16}">
      <dgm:prSet phldrT="[Text]"/>
      <dgm:spPr/>
      <dgm:t>
        <a:bodyPr anchor="ctr"/>
        <a:lstStyle/>
        <a:p>
          <a:pPr algn="ctr"/>
          <a:r>
            <a:rPr lang="en-US" dirty="0"/>
            <a:t>Higher Education</a:t>
          </a:r>
          <a:br>
            <a:rPr lang="en-US" dirty="0"/>
          </a:br>
          <a:r>
            <a:rPr lang="en-US" dirty="0"/>
            <a:t>Trends</a:t>
          </a:r>
        </a:p>
      </dgm:t>
    </dgm:pt>
    <dgm:pt modelId="{3A80B75C-7810-4854-A601-18A87AD9AB54}" type="parTrans" cxnId="{0EA9E4B8-07AA-4EF7-8ED6-74E180F20038}">
      <dgm:prSet/>
      <dgm:spPr/>
      <dgm:t>
        <a:bodyPr/>
        <a:lstStyle/>
        <a:p>
          <a:endParaRPr lang="en-US"/>
        </a:p>
      </dgm:t>
    </dgm:pt>
    <dgm:pt modelId="{0586A070-28F3-4ABD-A300-A87A90876CC4}" type="sibTrans" cxnId="{0EA9E4B8-07AA-4EF7-8ED6-74E180F20038}">
      <dgm:prSet/>
      <dgm:spPr/>
      <dgm:t>
        <a:bodyPr/>
        <a:lstStyle/>
        <a:p>
          <a:endParaRPr lang="en-US"/>
        </a:p>
      </dgm:t>
    </dgm:pt>
    <dgm:pt modelId="{BFE9BADE-29FE-41ED-9B09-BAB659B0D377}" type="pres">
      <dgm:prSet presAssocID="{C2C5D23B-F867-44D7-B9A2-F4B7CFDEBBC2}" presName="Name0" presStyleCnt="0">
        <dgm:presLayoutVars>
          <dgm:chMax/>
          <dgm:chPref val="1"/>
          <dgm:dir/>
          <dgm:animOne val="branch"/>
          <dgm:animLvl val="lvl"/>
          <dgm:resizeHandles/>
        </dgm:presLayoutVars>
      </dgm:prSet>
      <dgm:spPr/>
    </dgm:pt>
    <dgm:pt modelId="{2AC58CE4-B46D-41A9-8641-8407CD897A6D}" type="pres">
      <dgm:prSet presAssocID="{54E080E6-FEE8-408C-95FE-284F0F8EA2F4}" presName="composite" presStyleCnt="0"/>
      <dgm:spPr/>
    </dgm:pt>
    <dgm:pt modelId="{FEA36393-480E-4191-B085-84FEC8EB0A09}" type="pres">
      <dgm:prSet presAssocID="{54E080E6-FEE8-408C-95FE-284F0F8EA2F4}" presName="ParentAccent1" presStyleLbl="alignNode1" presStyleIdx="0" presStyleCnt="51"/>
      <dgm:spPr/>
    </dgm:pt>
    <dgm:pt modelId="{E9297ED9-1F0B-4D22-BBA3-90D41121B06F}" type="pres">
      <dgm:prSet presAssocID="{54E080E6-FEE8-408C-95FE-284F0F8EA2F4}" presName="ParentAccent2" presStyleLbl="alignNode1" presStyleIdx="1" presStyleCnt="51"/>
      <dgm:spPr/>
    </dgm:pt>
    <dgm:pt modelId="{0EFA224A-836E-43C1-9645-F7C2BDDE8B0B}" type="pres">
      <dgm:prSet presAssocID="{54E080E6-FEE8-408C-95FE-284F0F8EA2F4}" presName="ParentAccent3" presStyleLbl="alignNode1" presStyleIdx="2" presStyleCnt="51"/>
      <dgm:spPr/>
    </dgm:pt>
    <dgm:pt modelId="{6764D90E-EBC4-428C-9213-6664205C56D8}" type="pres">
      <dgm:prSet presAssocID="{54E080E6-FEE8-408C-95FE-284F0F8EA2F4}" presName="ParentAccent4" presStyleLbl="alignNode1" presStyleIdx="3" presStyleCnt="51"/>
      <dgm:spPr/>
    </dgm:pt>
    <dgm:pt modelId="{CC2E65D6-92CB-457A-B8E8-F09827F3DD88}" type="pres">
      <dgm:prSet presAssocID="{54E080E6-FEE8-408C-95FE-284F0F8EA2F4}" presName="ParentAccent5" presStyleLbl="alignNode1" presStyleIdx="4" presStyleCnt="51"/>
      <dgm:spPr/>
    </dgm:pt>
    <dgm:pt modelId="{9DD6BE3C-6B8D-4726-A906-89E2552D3702}" type="pres">
      <dgm:prSet presAssocID="{54E080E6-FEE8-408C-95FE-284F0F8EA2F4}" presName="ParentAccent6" presStyleLbl="alignNode1" presStyleIdx="5" presStyleCnt="51"/>
      <dgm:spPr/>
    </dgm:pt>
    <dgm:pt modelId="{8E73A6A3-6564-4D7B-A2AD-713C17F325F2}" type="pres">
      <dgm:prSet presAssocID="{54E080E6-FEE8-408C-95FE-284F0F8EA2F4}" presName="ParentAccent7" presStyleLbl="alignNode1" presStyleIdx="6" presStyleCnt="51"/>
      <dgm:spPr/>
    </dgm:pt>
    <dgm:pt modelId="{6026F96B-620E-4ECB-9F31-6290DCC776F6}" type="pres">
      <dgm:prSet presAssocID="{54E080E6-FEE8-408C-95FE-284F0F8EA2F4}" presName="ParentAccent8" presStyleLbl="alignNode1" presStyleIdx="7" presStyleCnt="51"/>
      <dgm:spPr/>
    </dgm:pt>
    <dgm:pt modelId="{02DC2BC7-8C85-48E6-82FD-DFC7606B6E9E}" type="pres">
      <dgm:prSet presAssocID="{54E080E6-FEE8-408C-95FE-284F0F8EA2F4}" presName="ParentAccent9" presStyleLbl="alignNode1" presStyleIdx="8" presStyleCnt="51"/>
      <dgm:spPr/>
    </dgm:pt>
    <dgm:pt modelId="{FC8BD5FF-0A31-4FC1-BC52-996513D6608F}" type="pres">
      <dgm:prSet presAssocID="{54E080E6-FEE8-408C-95FE-284F0F8EA2F4}" presName="ParentAccent10" presStyleLbl="alignNode1" presStyleIdx="9" presStyleCnt="51"/>
      <dgm:spPr/>
    </dgm:pt>
    <dgm:pt modelId="{409A3511-DED6-4ED5-A2C1-EADDE34FA4A9}" type="pres">
      <dgm:prSet presAssocID="{54E080E6-FEE8-408C-95FE-284F0F8EA2F4}" presName="Parent" presStyleLbl="alignNode1" presStyleIdx="10" presStyleCnt="51">
        <dgm:presLayoutVars>
          <dgm:chMax val="5"/>
          <dgm:chPref val="3"/>
          <dgm:bulletEnabled val="1"/>
        </dgm:presLayoutVars>
      </dgm:prSet>
      <dgm:spPr/>
    </dgm:pt>
    <dgm:pt modelId="{0DEBED22-36E4-4849-A069-18B76EF283E1}" type="pres">
      <dgm:prSet presAssocID="{759E8B7B-B0CB-4C56-B930-FE40B686C5A6}" presName="Child1Accent1" presStyleLbl="alignNode1" presStyleIdx="11" presStyleCnt="51"/>
      <dgm:spPr/>
    </dgm:pt>
    <dgm:pt modelId="{44027348-01A3-46DF-B32C-6BF238C104DE}" type="pres">
      <dgm:prSet presAssocID="{759E8B7B-B0CB-4C56-B930-FE40B686C5A6}" presName="Child1Accent2" presStyleLbl="alignNode1" presStyleIdx="12" presStyleCnt="51"/>
      <dgm:spPr/>
    </dgm:pt>
    <dgm:pt modelId="{3122565A-F4C0-43A2-8CB3-04A658C7080F}" type="pres">
      <dgm:prSet presAssocID="{759E8B7B-B0CB-4C56-B930-FE40B686C5A6}" presName="Child1Accent3" presStyleLbl="alignNode1" presStyleIdx="13" presStyleCnt="51"/>
      <dgm:spPr/>
    </dgm:pt>
    <dgm:pt modelId="{E084939D-8FED-4A20-9A3C-3A933C50F879}" type="pres">
      <dgm:prSet presAssocID="{759E8B7B-B0CB-4C56-B930-FE40B686C5A6}" presName="Child1Accent4" presStyleLbl="alignNode1" presStyleIdx="14" presStyleCnt="51"/>
      <dgm:spPr/>
    </dgm:pt>
    <dgm:pt modelId="{2A051256-00A8-489F-8004-7EA1BF6726A2}" type="pres">
      <dgm:prSet presAssocID="{759E8B7B-B0CB-4C56-B930-FE40B686C5A6}" presName="Child1Accent5" presStyleLbl="alignNode1" presStyleIdx="15" presStyleCnt="51"/>
      <dgm:spPr/>
    </dgm:pt>
    <dgm:pt modelId="{AEF0E0F0-043E-4DD1-864D-DD0076FEE985}" type="pres">
      <dgm:prSet presAssocID="{759E8B7B-B0CB-4C56-B930-FE40B686C5A6}" presName="Child1Accent6" presStyleLbl="alignNode1" presStyleIdx="16" presStyleCnt="51"/>
      <dgm:spPr/>
    </dgm:pt>
    <dgm:pt modelId="{69964E17-393E-49C0-B81F-9391660AFE05}" type="pres">
      <dgm:prSet presAssocID="{759E8B7B-B0CB-4C56-B930-FE40B686C5A6}" presName="Child1Accent7" presStyleLbl="alignNode1" presStyleIdx="17" presStyleCnt="51"/>
      <dgm:spPr/>
    </dgm:pt>
    <dgm:pt modelId="{3A42B56D-A3F9-43CE-9967-276E0D77C678}" type="pres">
      <dgm:prSet presAssocID="{759E8B7B-B0CB-4C56-B930-FE40B686C5A6}" presName="Child1Accent8" presStyleLbl="alignNode1" presStyleIdx="18" presStyleCnt="51"/>
      <dgm:spPr/>
    </dgm:pt>
    <dgm:pt modelId="{7844D490-DB43-4110-8B31-46B8564EBB5C}" type="pres">
      <dgm:prSet presAssocID="{759E8B7B-B0CB-4C56-B930-FE40B686C5A6}" presName="Child1Accent9" presStyleLbl="alignNode1" presStyleIdx="19" presStyleCnt="51"/>
      <dgm:spPr/>
    </dgm:pt>
    <dgm:pt modelId="{0DA88235-4809-4585-B45A-D49F74407EB2}" type="pres">
      <dgm:prSet presAssocID="{759E8B7B-B0CB-4C56-B930-FE40B686C5A6}" presName="Child1" presStyleLbl="revTx" presStyleIdx="0" presStyleCnt="5">
        <dgm:presLayoutVars>
          <dgm:chMax/>
          <dgm:chPref val="0"/>
          <dgm:bulletEnabled val="1"/>
        </dgm:presLayoutVars>
      </dgm:prSet>
      <dgm:spPr/>
    </dgm:pt>
    <dgm:pt modelId="{FE95E29C-7A36-4514-A721-8F3F32693684}" type="pres">
      <dgm:prSet presAssocID="{B23BA8F0-37AA-4BEC-8258-E89F412606C4}" presName="Child2Accent1" presStyleLbl="alignNode1" presStyleIdx="20" presStyleCnt="51"/>
      <dgm:spPr/>
    </dgm:pt>
    <dgm:pt modelId="{47BE186F-2ECA-43C4-9B13-6D0849905446}" type="pres">
      <dgm:prSet presAssocID="{B23BA8F0-37AA-4BEC-8258-E89F412606C4}" presName="Child2Accent2" presStyleLbl="alignNode1" presStyleIdx="21" presStyleCnt="51"/>
      <dgm:spPr/>
    </dgm:pt>
    <dgm:pt modelId="{01A3F285-0A52-4E57-82DF-A227DCB38C29}" type="pres">
      <dgm:prSet presAssocID="{B23BA8F0-37AA-4BEC-8258-E89F412606C4}" presName="Child2Accent3" presStyleLbl="alignNode1" presStyleIdx="22" presStyleCnt="51"/>
      <dgm:spPr/>
    </dgm:pt>
    <dgm:pt modelId="{6A69174F-F030-4B72-A778-39DA66EA9FE9}" type="pres">
      <dgm:prSet presAssocID="{B23BA8F0-37AA-4BEC-8258-E89F412606C4}" presName="Child2Accent4" presStyleLbl="alignNode1" presStyleIdx="23" presStyleCnt="51"/>
      <dgm:spPr/>
    </dgm:pt>
    <dgm:pt modelId="{99826379-5CD7-4FA1-A403-EB7DB2CF4F1D}" type="pres">
      <dgm:prSet presAssocID="{B23BA8F0-37AA-4BEC-8258-E89F412606C4}" presName="Child2Accent5" presStyleLbl="alignNode1" presStyleIdx="24" presStyleCnt="51"/>
      <dgm:spPr/>
    </dgm:pt>
    <dgm:pt modelId="{55A1C7E1-337D-4751-B8F1-4AAD8E6B284C}" type="pres">
      <dgm:prSet presAssocID="{B23BA8F0-37AA-4BEC-8258-E89F412606C4}" presName="Child2Accent6" presStyleLbl="alignNode1" presStyleIdx="25" presStyleCnt="51"/>
      <dgm:spPr/>
    </dgm:pt>
    <dgm:pt modelId="{B5B1E4C4-0CD6-4860-9541-2310FB8C84FB}" type="pres">
      <dgm:prSet presAssocID="{B23BA8F0-37AA-4BEC-8258-E89F412606C4}" presName="Child2Accent7" presStyleLbl="alignNode1" presStyleIdx="26" presStyleCnt="51"/>
      <dgm:spPr/>
    </dgm:pt>
    <dgm:pt modelId="{5947F0BB-D6AE-4270-AB81-F67DE1501051}" type="pres">
      <dgm:prSet presAssocID="{B23BA8F0-37AA-4BEC-8258-E89F412606C4}" presName="Child2" presStyleLbl="revTx" presStyleIdx="1" presStyleCnt="5">
        <dgm:presLayoutVars>
          <dgm:chMax/>
          <dgm:chPref val="0"/>
          <dgm:bulletEnabled val="1"/>
        </dgm:presLayoutVars>
      </dgm:prSet>
      <dgm:spPr/>
    </dgm:pt>
    <dgm:pt modelId="{908EA08D-DE89-4296-B0C6-2B00741BA458}" type="pres">
      <dgm:prSet presAssocID="{2D4AFE26-9CE9-44AC-968C-7A0CD72C79C3}" presName="Child3Accent1" presStyleLbl="alignNode1" presStyleIdx="27" presStyleCnt="51"/>
      <dgm:spPr/>
    </dgm:pt>
    <dgm:pt modelId="{D00D9F74-B00C-4BDD-9DF7-3F7550A39792}" type="pres">
      <dgm:prSet presAssocID="{2D4AFE26-9CE9-44AC-968C-7A0CD72C79C3}" presName="Child3Accent2" presStyleLbl="alignNode1" presStyleIdx="28" presStyleCnt="51"/>
      <dgm:spPr/>
    </dgm:pt>
    <dgm:pt modelId="{1D969108-9177-4580-8E72-428BCE435667}" type="pres">
      <dgm:prSet presAssocID="{2D4AFE26-9CE9-44AC-968C-7A0CD72C79C3}" presName="Child3Accent3" presStyleLbl="alignNode1" presStyleIdx="29" presStyleCnt="51"/>
      <dgm:spPr/>
    </dgm:pt>
    <dgm:pt modelId="{8F7D1DD6-14BE-404F-89F4-07B4661710AE}" type="pres">
      <dgm:prSet presAssocID="{2D4AFE26-9CE9-44AC-968C-7A0CD72C79C3}" presName="Child3Accent4" presStyleLbl="alignNode1" presStyleIdx="30" presStyleCnt="51"/>
      <dgm:spPr/>
    </dgm:pt>
    <dgm:pt modelId="{E4927DFA-00C4-4413-8B23-CF71A20F8730}" type="pres">
      <dgm:prSet presAssocID="{2D4AFE26-9CE9-44AC-968C-7A0CD72C79C3}" presName="Child3Accent5" presStyleLbl="alignNode1" presStyleIdx="31" presStyleCnt="51"/>
      <dgm:spPr/>
    </dgm:pt>
    <dgm:pt modelId="{48F335B3-A6A3-4117-A4C0-8A8660E390B2}" type="pres">
      <dgm:prSet presAssocID="{2D4AFE26-9CE9-44AC-968C-7A0CD72C79C3}" presName="Child3Accent6" presStyleLbl="alignNode1" presStyleIdx="32" presStyleCnt="51"/>
      <dgm:spPr/>
    </dgm:pt>
    <dgm:pt modelId="{88C67307-9554-46A9-ABDE-F1BA44DF5EE3}" type="pres">
      <dgm:prSet presAssocID="{2D4AFE26-9CE9-44AC-968C-7A0CD72C79C3}" presName="Child3Accent7" presStyleLbl="alignNode1" presStyleIdx="33" presStyleCnt="51"/>
      <dgm:spPr/>
    </dgm:pt>
    <dgm:pt modelId="{83422A7F-3499-4B8A-933F-8E3859D5C51F}" type="pres">
      <dgm:prSet presAssocID="{2D4AFE26-9CE9-44AC-968C-7A0CD72C79C3}" presName="Child3" presStyleLbl="revTx" presStyleIdx="2" presStyleCnt="5">
        <dgm:presLayoutVars>
          <dgm:chMax/>
          <dgm:chPref val="0"/>
          <dgm:bulletEnabled val="1"/>
        </dgm:presLayoutVars>
      </dgm:prSet>
      <dgm:spPr/>
    </dgm:pt>
    <dgm:pt modelId="{4C70AEAE-59CB-4730-8446-2945B75B398A}" type="pres">
      <dgm:prSet presAssocID="{B64CD049-8EA6-4CA5-87BD-2839833F9C91}" presName="Child4Accent1" presStyleLbl="alignNode1" presStyleIdx="34" presStyleCnt="51"/>
      <dgm:spPr/>
    </dgm:pt>
    <dgm:pt modelId="{A714A542-0143-4B34-B62F-F7A2098FE256}" type="pres">
      <dgm:prSet presAssocID="{B64CD049-8EA6-4CA5-87BD-2839833F9C91}" presName="Child4Accent2" presStyleLbl="alignNode1" presStyleIdx="35" presStyleCnt="51"/>
      <dgm:spPr/>
    </dgm:pt>
    <dgm:pt modelId="{0089427E-5AB2-4D02-A342-089DA164541B}" type="pres">
      <dgm:prSet presAssocID="{B64CD049-8EA6-4CA5-87BD-2839833F9C91}" presName="Child4Accent3" presStyleLbl="alignNode1" presStyleIdx="36" presStyleCnt="51"/>
      <dgm:spPr/>
    </dgm:pt>
    <dgm:pt modelId="{5D939924-1DD6-49A6-92C3-3AB02ADA63E5}" type="pres">
      <dgm:prSet presAssocID="{B64CD049-8EA6-4CA5-87BD-2839833F9C91}" presName="Child4Accent4" presStyleLbl="alignNode1" presStyleIdx="37" presStyleCnt="51"/>
      <dgm:spPr/>
    </dgm:pt>
    <dgm:pt modelId="{85921AB8-A731-4C67-AB9C-D0AD5CF5BA0B}" type="pres">
      <dgm:prSet presAssocID="{B64CD049-8EA6-4CA5-87BD-2839833F9C91}" presName="Child4Accent5" presStyleLbl="alignNode1" presStyleIdx="38" presStyleCnt="51"/>
      <dgm:spPr/>
    </dgm:pt>
    <dgm:pt modelId="{42B17333-FB99-4C69-AD94-E37CF332B7C7}" type="pres">
      <dgm:prSet presAssocID="{B64CD049-8EA6-4CA5-87BD-2839833F9C91}" presName="Child4Accent6" presStyleLbl="alignNode1" presStyleIdx="39" presStyleCnt="51"/>
      <dgm:spPr/>
    </dgm:pt>
    <dgm:pt modelId="{E93FB945-4C3A-4FB6-AEE2-020ACEBDFAEE}" type="pres">
      <dgm:prSet presAssocID="{B64CD049-8EA6-4CA5-87BD-2839833F9C91}" presName="Child4Accent7" presStyleLbl="alignNode1" presStyleIdx="40" presStyleCnt="51"/>
      <dgm:spPr/>
    </dgm:pt>
    <dgm:pt modelId="{95F34303-18ED-4FD3-BE58-2420533552E8}" type="pres">
      <dgm:prSet presAssocID="{B64CD049-8EA6-4CA5-87BD-2839833F9C91}" presName="Child4Accent8" presStyleLbl="alignNode1" presStyleIdx="41" presStyleCnt="51"/>
      <dgm:spPr/>
    </dgm:pt>
    <dgm:pt modelId="{5BCEF8A4-12C4-4919-8F18-E98D2BCB9204}" type="pres">
      <dgm:prSet presAssocID="{B64CD049-8EA6-4CA5-87BD-2839833F9C91}" presName="Child4" presStyleLbl="revTx" presStyleIdx="3" presStyleCnt="5">
        <dgm:presLayoutVars>
          <dgm:chMax/>
          <dgm:chPref val="0"/>
          <dgm:bulletEnabled val="1"/>
        </dgm:presLayoutVars>
      </dgm:prSet>
      <dgm:spPr/>
    </dgm:pt>
    <dgm:pt modelId="{F243EA97-0031-4F58-90AA-D01D2A5E666F}" type="pres">
      <dgm:prSet presAssocID="{2E22A764-F4FD-4A90-B294-E81778210E16}" presName="Child5Accent1" presStyleLbl="alignNode1" presStyleIdx="42" presStyleCnt="51"/>
      <dgm:spPr/>
    </dgm:pt>
    <dgm:pt modelId="{512AE4FB-A7C1-4685-A220-4256E2211106}" type="pres">
      <dgm:prSet presAssocID="{2E22A764-F4FD-4A90-B294-E81778210E16}" presName="Child5Accent2" presStyleLbl="alignNode1" presStyleIdx="43" presStyleCnt="51"/>
      <dgm:spPr/>
    </dgm:pt>
    <dgm:pt modelId="{37DFBBB8-B54F-46A2-9080-2C18E6E12B14}" type="pres">
      <dgm:prSet presAssocID="{2E22A764-F4FD-4A90-B294-E81778210E16}" presName="Child5Accent3" presStyleLbl="alignNode1" presStyleIdx="44" presStyleCnt="51"/>
      <dgm:spPr/>
    </dgm:pt>
    <dgm:pt modelId="{F4896856-FEE1-46E8-9A20-B4CCEE07FC14}" type="pres">
      <dgm:prSet presAssocID="{2E22A764-F4FD-4A90-B294-E81778210E16}" presName="Child5Accent4" presStyleLbl="alignNode1" presStyleIdx="45" presStyleCnt="51"/>
      <dgm:spPr/>
    </dgm:pt>
    <dgm:pt modelId="{DCB7EE0B-AE34-4EEC-8ED5-F92B83413604}" type="pres">
      <dgm:prSet presAssocID="{2E22A764-F4FD-4A90-B294-E81778210E16}" presName="Child5Accent5" presStyleLbl="alignNode1" presStyleIdx="46" presStyleCnt="51"/>
      <dgm:spPr/>
    </dgm:pt>
    <dgm:pt modelId="{E2B61F1F-FF12-4533-904E-9CABB4AD8CAE}" type="pres">
      <dgm:prSet presAssocID="{2E22A764-F4FD-4A90-B294-E81778210E16}" presName="Child5Accent6" presStyleLbl="alignNode1" presStyleIdx="47" presStyleCnt="51"/>
      <dgm:spPr/>
    </dgm:pt>
    <dgm:pt modelId="{F2ACE5B3-2408-43E3-AA4B-EA10A123129E}" type="pres">
      <dgm:prSet presAssocID="{2E22A764-F4FD-4A90-B294-E81778210E16}" presName="Child5Accent7" presStyleLbl="alignNode1" presStyleIdx="48" presStyleCnt="51"/>
      <dgm:spPr/>
    </dgm:pt>
    <dgm:pt modelId="{F8901078-0E9C-4568-8942-0E9F43D6AE25}" type="pres">
      <dgm:prSet presAssocID="{2E22A764-F4FD-4A90-B294-E81778210E16}" presName="Child5Accent8" presStyleLbl="alignNode1" presStyleIdx="49" presStyleCnt="51"/>
      <dgm:spPr/>
    </dgm:pt>
    <dgm:pt modelId="{2FDC568F-0713-4B35-BEA9-BBB3997E5EEF}" type="pres">
      <dgm:prSet presAssocID="{2E22A764-F4FD-4A90-B294-E81778210E16}" presName="Child5Accent9" presStyleLbl="alignNode1" presStyleIdx="50" presStyleCnt="51"/>
      <dgm:spPr/>
    </dgm:pt>
    <dgm:pt modelId="{5BAB5989-391A-4F32-8557-4427A369B577}" type="pres">
      <dgm:prSet presAssocID="{2E22A764-F4FD-4A90-B294-E81778210E16}" presName="Child5" presStyleLbl="revTx" presStyleIdx="4" presStyleCnt="5">
        <dgm:presLayoutVars>
          <dgm:chMax/>
          <dgm:chPref val="0"/>
          <dgm:bulletEnabled val="1"/>
        </dgm:presLayoutVars>
      </dgm:prSet>
      <dgm:spPr/>
    </dgm:pt>
  </dgm:ptLst>
  <dgm:cxnLst>
    <dgm:cxn modelId="{2AEE5A06-F492-45A6-B1A6-94A52A92E4F5}" srcId="{54E080E6-FEE8-408C-95FE-284F0F8EA2F4}" destId="{B23BA8F0-37AA-4BEC-8258-E89F412606C4}" srcOrd="1" destOrd="0" parTransId="{E2E19A59-9D64-42A7-8DB3-8EF8D79EB993}" sibTransId="{68703B59-3B63-4323-9807-5631D216B3D8}"/>
    <dgm:cxn modelId="{C9844D10-6C58-42F4-99FA-B6E6C0E27FE5}" type="presOf" srcId="{2E22A764-F4FD-4A90-B294-E81778210E16}" destId="{5BAB5989-391A-4F32-8557-4427A369B577}" srcOrd="0" destOrd="0" presId="urn:microsoft.com/office/officeart/2011/layout/ConvergingText"/>
    <dgm:cxn modelId="{1DFA7A12-5F83-4042-A510-23DD5124E10A}" type="presOf" srcId="{759E8B7B-B0CB-4C56-B930-FE40B686C5A6}" destId="{0DA88235-4809-4585-B45A-D49F74407EB2}" srcOrd="0" destOrd="0" presId="urn:microsoft.com/office/officeart/2011/layout/ConvergingText"/>
    <dgm:cxn modelId="{41C3734B-064C-4215-B254-A3F27FF0BC6B}" srcId="{54E080E6-FEE8-408C-95FE-284F0F8EA2F4}" destId="{759E8B7B-B0CB-4C56-B930-FE40B686C5A6}" srcOrd="0" destOrd="0" parTransId="{14AC64E0-FBC0-4551-8BA5-E5EAABDF47F6}" sibTransId="{654E99E6-A48B-44CE-A9F2-F05FC7B0B7B7}"/>
    <dgm:cxn modelId="{5A10E881-490D-4FB8-B3A7-EA129490B961}" type="presOf" srcId="{54E080E6-FEE8-408C-95FE-284F0F8EA2F4}" destId="{409A3511-DED6-4ED5-A2C1-EADDE34FA4A9}" srcOrd="0" destOrd="0" presId="urn:microsoft.com/office/officeart/2011/layout/ConvergingText"/>
    <dgm:cxn modelId="{6F579084-B3FE-4AEE-A650-68DCF259752B}" srcId="{54E080E6-FEE8-408C-95FE-284F0F8EA2F4}" destId="{B64CD049-8EA6-4CA5-87BD-2839833F9C91}" srcOrd="3" destOrd="0" parTransId="{A41C6146-3659-4EC3-AB24-6E89E878D002}" sibTransId="{49FB3191-1446-4CFB-A435-DCAB12E922E0}"/>
    <dgm:cxn modelId="{F5919398-1C56-4F43-A9A0-7C698BB376AF}" type="presOf" srcId="{C2C5D23B-F867-44D7-B9A2-F4B7CFDEBBC2}" destId="{BFE9BADE-29FE-41ED-9B09-BAB659B0D377}" srcOrd="0" destOrd="0" presId="urn:microsoft.com/office/officeart/2011/layout/ConvergingText"/>
    <dgm:cxn modelId="{CD598CAC-E21F-4575-8E5C-1FF6E7748CA3}" type="presOf" srcId="{B23BA8F0-37AA-4BEC-8258-E89F412606C4}" destId="{5947F0BB-D6AE-4270-AB81-F67DE1501051}" srcOrd="0" destOrd="0" presId="urn:microsoft.com/office/officeart/2011/layout/ConvergingText"/>
    <dgm:cxn modelId="{0EA9E4B8-07AA-4EF7-8ED6-74E180F20038}" srcId="{54E080E6-FEE8-408C-95FE-284F0F8EA2F4}" destId="{2E22A764-F4FD-4A90-B294-E81778210E16}" srcOrd="4" destOrd="0" parTransId="{3A80B75C-7810-4854-A601-18A87AD9AB54}" sibTransId="{0586A070-28F3-4ABD-A300-A87A90876CC4}"/>
    <dgm:cxn modelId="{6553B0BA-A209-4189-960B-0547E368E6E2}" srcId="{C2C5D23B-F867-44D7-B9A2-F4B7CFDEBBC2}" destId="{54E080E6-FEE8-408C-95FE-284F0F8EA2F4}" srcOrd="0" destOrd="0" parTransId="{6C0CEACB-DECB-4B2E-BA8D-7DF9C62EFDB7}" sibTransId="{596D5514-07BE-4ED3-8FF6-145EE80278B5}"/>
    <dgm:cxn modelId="{6361BFC6-D4BD-432B-BD6A-B2964F1291B8}" type="presOf" srcId="{2D4AFE26-9CE9-44AC-968C-7A0CD72C79C3}" destId="{83422A7F-3499-4B8A-933F-8E3859D5C51F}" srcOrd="0" destOrd="0" presId="urn:microsoft.com/office/officeart/2011/layout/ConvergingText"/>
    <dgm:cxn modelId="{F19117DB-3973-45FD-B9B7-A66E7C3146A0}" type="presOf" srcId="{B64CD049-8EA6-4CA5-87BD-2839833F9C91}" destId="{5BCEF8A4-12C4-4919-8F18-E98D2BCB9204}" srcOrd="0" destOrd="0" presId="urn:microsoft.com/office/officeart/2011/layout/ConvergingText"/>
    <dgm:cxn modelId="{CBF3F5F6-5288-4696-9A2D-8B2C9C56E304}" srcId="{54E080E6-FEE8-408C-95FE-284F0F8EA2F4}" destId="{2D4AFE26-9CE9-44AC-968C-7A0CD72C79C3}" srcOrd="2" destOrd="0" parTransId="{8D4FEA38-BACB-4879-9417-4A80456B6F12}" sibTransId="{8FEB942A-D7EA-48BC-8C93-CAFA0168DD72}"/>
    <dgm:cxn modelId="{FFCD61C3-1D1A-4DE5-8869-2257E4EDEC79}" type="presParOf" srcId="{BFE9BADE-29FE-41ED-9B09-BAB659B0D377}" destId="{2AC58CE4-B46D-41A9-8641-8407CD897A6D}" srcOrd="0" destOrd="0" presId="urn:microsoft.com/office/officeart/2011/layout/ConvergingText"/>
    <dgm:cxn modelId="{D15C903F-7BA8-4CBE-BEBD-46F8B1C8F19D}" type="presParOf" srcId="{2AC58CE4-B46D-41A9-8641-8407CD897A6D}" destId="{FEA36393-480E-4191-B085-84FEC8EB0A09}" srcOrd="0" destOrd="0" presId="urn:microsoft.com/office/officeart/2011/layout/ConvergingText"/>
    <dgm:cxn modelId="{893996A0-00FB-45E1-8D5B-E2A7E7A060A4}" type="presParOf" srcId="{2AC58CE4-B46D-41A9-8641-8407CD897A6D}" destId="{E9297ED9-1F0B-4D22-BBA3-90D41121B06F}" srcOrd="1" destOrd="0" presId="urn:microsoft.com/office/officeart/2011/layout/ConvergingText"/>
    <dgm:cxn modelId="{F88FC647-4B8D-4654-B32C-BB80E280709F}" type="presParOf" srcId="{2AC58CE4-B46D-41A9-8641-8407CD897A6D}" destId="{0EFA224A-836E-43C1-9645-F7C2BDDE8B0B}" srcOrd="2" destOrd="0" presId="urn:microsoft.com/office/officeart/2011/layout/ConvergingText"/>
    <dgm:cxn modelId="{3DFA9028-639E-4391-A715-3032BC949821}" type="presParOf" srcId="{2AC58CE4-B46D-41A9-8641-8407CD897A6D}" destId="{6764D90E-EBC4-428C-9213-6664205C56D8}" srcOrd="3" destOrd="0" presId="urn:microsoft.com/office/officeart/2011/layout/ConvergingText"/>
    <dgm:cxn modelId="{9B78AC7A-5D77-4CB1-9019-9C17249CA7F4}" type="presParOf" srcId="{2AC58CE4-B46D-41A9-8641-8407CD897A6D}" destId="{CC2E65D6-92CB-457A-B8E8-F09827F3DD88}" srcOrd="4" destOrd="0" presId="urn:microsoft.com/office/officeart/2011/layout/ConvergingText"/>
    <dgm:cxn modelId="{060852D0-E403-4E66-B250-3151AD9213A5}" type="presParOf" srcId="{2AC58CE4-B46D-41A9-8641-8407CD897A6D}" destId="{9DD6BE3C-6B8D-4726-A906-89E2552D3702}" srcOrd="5" destOrd="0" presId="urn:microsoft.com/office/officeart/2011/layout/ConvergingText"/>
    <dgm:cxn modelId="{29ABF45B-2311-47B5-91AF-03D2BBC03DE0}" type="presParOf" srcId="{2AC58CE4-B46D-41A9-8641-8407CD897A6D}" destId="{8E73A6A3-6564-4D7B-A2AD-713C17F325F2}" srcOrd="6" destOrd="0" presId="urn:microsoft.com/office/officeart/2011/layout/ConvergingText"/>
    <dgm:cxn modelId="{9E4C10DD-597F-426F-9EEC-2B29AE81A777}" type="presParOf" srcId="{2AC58CE4-B46D-41A9-8641-8407CD897A6D}" destId="{6026F96B-620E-4ECB-9F31-6290DCC776F6}" srcOrd="7" destOrd="0" presId="urn:microsoft.com/office/officeart/2011/layout/ConvergingText"/>
    <dgm:cxn modelId="{0404D7C5-1D78-4896-874A-363F793F466E}" type="presParOf" srcId="{2AC58CE4-B46D-41A9-8641-8407CD897A6D}" destId="{02DC2BC7-8C85-48E6-82FD-DFC7606B6E9E}" srcOrd="8" destOrd="0" presId="urn:microsoft.com/office/officeart/2011/layout/ConvergingText"/>
    <dgm:cxn modelId="{19FDB708-49D1-4359-BED9-2B5CFFF1EA02}" type="presParOf" srcId="{2AC58CE4-B46D-41A9-8641-8407CD897A6D}" destId="{FC8BD5FF-0A31-4FC1-BC52-996513D6608F}" srcOrd="9" destOrd="0" presId="urn:microsoft.com/office/officeart/2011/layout/ConvergingText"/>
    <dgm:cxn modelId="{F8BACEF4-2BC1-40E5-8F69-DB82EC9A50A1}" type="presParOf" srcId="{2AC58CE4-B46D-41A9-8641-8407CD897A6D}" destId="{409A3511-DED6-4ED5-A2C1-EADDE34FA4A9}" srcOrd="10" destOrd="0" presId="urn:microsoft.com/office/officeart/2011/layout/ConvergingText"/>
    <dgm:cxn modelId="{78159802-4D5A-4DE7-AEF0-3F9349DC7C52}" type="presParOf" srcId="{2AC58CE4-B46D-41A9-8641-8407CD897A6D}" destId="{0DEBED22-36E4-4849-A069-18B76EF283E1}" srcOrd="11" destOrd="0" presId="urn:microsoft.com/office/officeart/2011/layout/ConvergingText"/>
    <dgm:cxn modelId="{0F40B285-1B98-4954-8543-1274E7F9578A}" type="presParOf" srcId="{2AC58CE4-B46D-41A9-8641-8407CD897A6D}" destId="{44027348-01A3-46DF-B32C-6BF238C104DE}" srcOrd="12" destOrd="0" presId="urn:microsoft.com/office/officeart/2011/layout/ConvergingText"/>
    <dgm:cxn modelId="{96C797A1-E0C8-458E-8773-65A4C27BCA2D}" type="presParOf" srcId="{2AC58CE4-B46D-41A9-8641-8407CD897A6D}" destId="{3122565A-F4C0-43A2-8CB3-04A658C7080F}" srcOrd="13" destOrd="0" presId="urn:microsoft.com/office/officeart/2011/layout/ConvergingText"/>
    <dgm:cxn modelId="{194D0CE4-FA55-4D2D-8CC8-55FA4CF0FF30}" type="presParOf" srcId="{2AC58CE4-B46D-41A9-8641-8407CD897A6D}" destId="{E084939D-8FED-4A20-9A3C-3A933C50F879}" srcOrd="14" destOrd="0" presId="urn:microsoft.com/office/officeart/2011/layout/ConvergingText"/>
    <dgm:cxn modelId="{1B756446-2BF5-40A5-838A-6FDE3DD5C86D}" type="presParOf" srcId="{2AC58CE4-B46D-41A9-8641-8407CD897A6D}" destId="{2A051256-00A8-489F-8004-7EA1BF6726A2}" srcOrd="15" destOrd="0" presId="urn:microsoft.com/office/officeart/2011/layout/ConvergingText"/>
    <dgm:cxn modelId="{481A00FA-6079-48DC-B276-E4E8F8CE6001}" type="presParOf" srcId="{2AC58CE4-B46D-41A9-8641-8407CD897A6D}" destId="{AEF0E0F0-043E-4DD1-864D-DD0076FEE985}" srcOrd="16" destOrd="0" presId="urn:microsoft.com/office/officeart/2011/layout/ConvergingText"/>
    <dgm:cxn modelId="{CB276130-A75C-4062-BB1E-C5F7273FC818}" type="presParOf" srcId="{2AC58CE4-B46D-41A9-8641-8407CD897A6D}" destId="{69964E17-393E-49C0-B81F-9391660AFE05}" srcOrd="17" destOrd="0" presId="urn:microsoft.com/office/officeart/2011/layout/ConvergingText"/>
    <dgm:cxn modelId="{A31EA6C0-F47A-40B9-AA39-2742A5513162}" type="presParOf" srcId="{2AC58CE4-B46D-41A9-8641-8407CD897A6D}" destId="{3A42B56D-A3F9-43CE-9967-276E0D77C678}" srcOrd="18" destOrd="0" presId="urn:microsoft.com/office/officeart/2011/layout/ConvergingText"/>
    <dgm:cxn modelId="{4CA13B00-E5C7-44D6-A1C4-58E79D4406B3}" type="presParOf" srcId="{2AC58CE4-B46D-41A9-8641-8407CD897A6D}" destId="{7844D490-DB43-4110-8B31-46B8564EBB5C}" srcOrd="19" destOrd="0" presId="urn:microsoft.com/office/officeart/2011/layout/ConvergingText"/>
    <dgm:cxn modelId="{A8AC602B-303C-4141-AB36-11AF3273302A}" type="presParOf" srcId="{2AC58CE4-B46D-41A9-8641-8407CD897A6D}" destId="{0DA88235-4809-4585-B45A-D49F74407EB2}" srcOrd="20" destOrd="0" presId="urn:microsoft.com/office/officeart/2011/layout/ConvergingText"/>
    <dgm:cxn modelId="{25C7234F-BEDE-42FE-888C-F51AA7CD501D}" type="presParOf" srcId="{2AC58CE4-B46D-41A9-8641-8407CD897A6D}" destId="{FE95E29C-7A36-4514-A721-8F3F32693684}" srcOrd="21" destOrd="0" presId="urn:microsoft.com/office/officeart/2011/layout/ConvergingText"/>
    <dgm:cxn modelId="{820AFE7E-1483-45B1-A1B1-ADD413FDE655}" type="presParOf" srcId="{2AC58CE4-B46D-41A9-8641-8407CD897A6D}" destId="{47BE186F-2ECA-43C4-9B13-6D0849905446}" srcOrd="22" destOrd="0" presId="urn:microsoft.com/office/officeart/2011/layout/ConvergingText"/>
    <dgm:cxn modelId="{C2AC6961-F017-4DB7-8CD7-EEADA0FCE1E1}" type="presParOf" srcId="{2AC58CE4-B46D-41A9-8641-8407CD897A6D}" destId="{01A3F285-0A52-4E57-82DF-A227DCB38C29}" srcOrd="23" destOrd="0" presId="urn:microsoft.com/office/officeart/2011/layout/ConvergingText"/>
    <dgm:cxn modelId="{71A43FED-C1AD-4417-9F09-6F3F064FCD00}" type="presParOf" srcId="{2AC58CE4-B46D-41A9-8641-8407CD897A6D}" destId="{6A69174F-F030-4B72-A778-39DA66EA9FE9}" srcOrd="24" destOrd="0" presId="urn:microsoft.com/office/officeart/2011/layout/ConvergingText"/>
    <dgm:cxn modelId="{73921F0D-6E6D-4600-8124-32CD22520B60}" type="presParOf" srcId="{2AC58CE4-B46D-41A9-8641-8407CD897A6D}" destId="{99826379-5CD7-4FA1-A403-EB7DB2CF4F1D}" srcOrd="25" destOrd="0" presId="urn:microsoft.com/office/officeart/2011/layout/ConvergingText"/>
    <dgm:cxn modelId="{DDA1D24F-AF1F-4777-86AA-0091570668AC}" type="presParOf" srcId="{2AC58CE4-B46D-41A9-8641-8407CD897A6D}" destId="{55A1C7E1-337D-4751-B8F1-4AAD8E6B284C}" srcOrd="26" destOrd="0" presId="urn:microsoft.com/office/officeart/2011/layout/ConvergingText"/>
    <dgm:cxn modelId="{7D1AC210-640E-4C54-8F2B-925C8E01FBD9}" type="presParOf" srcId="{2AC58CE4-B46D-41A9-8641-8407CD897A6D}" destId="{B5B1E4C4-0CD6-4860-9541-2310FB8C84FB}" srcOrd="27" destOrd="0" presId="urn:microsoft.com/office/officeart/2011/layout/ConvergingText"/>
    <dgm:cxn modelId="{81A18B84-4B13-4163-9EA0-8E4A71268F01}" type="presParOf" srcId="{2AC58CE4-B46D-41A9-8641-8407CD897A6D}" destId="{5947F0BB-D6AE-4270-AB81-F67DE1501051}" srcOrd="28" destOrd="0" presId="urn:microsoft.com/office/officeart/2011/layout/ConvergingText"/>
    <dgm:cxn modelId="{B66F95DE-C2F1-4650-8D76-CFA4FA6875C0}" type="presParOf" srcId="{2AC58CE4-B46D-41A9-8641-8407CD897A6D}" destId="{908EA08D-DE89-4296-B0C6-2B00741BA458}" srcOrd="29" destOrd="0" presId="urn:microsoft.com/office/officeart/2011/layout/ConvergingText"/>
    <dgm:cxn modelId="{214ECE29-4431-412A-8E22-2FDF575CF06A}" type="presParOf" srcId="{2AC58CE4-B46D-41A9-8641-8407CD897A6D}" destId="{D00D9F74-B00C-4BDD-9DF7-3F7550A39792}" srcOrd="30" destOrd="0" presId="urn:microsoft.com/office/officeart/2011/layout/ConvergingText"/>
    <dgm:cxn modelId="{11C7FE63-4D42-40E0-A517-A5516677B02E}" type="presParOf" srcId="{2AC58CE4-B46D-41A9-8641-8407CD897A6D}" destId="{1D969108-9177-4580-8E72-428BCE435667}" srcOrd="31" destOrd="0" presId="urn:microsoft.com/office/officeart/2011/layout/ConvergingText"/>
    <dgm:cxn modelId="{A567D761-E08A-46E1-8D57-26112E8055F9}" type="presParOf" srcId="{2AC58CE4-B46D-41A9-8641-8407CD897A6D}" destId="{8F7D1DD6-14BE-404F-89F4-07B4661710AE}" srcOrd="32" destOrd="0" presId="urn:microsoft.com/office/officeart/2011/layout/ConvergingText"/>
    <dgm:cxn modelId="{4BA352C9-665A-4473-AEF5-0EE045369C26}" type="presParOf" srcId="{2AC58CE4-B46D-41A9-8641-8407CD897A6D}" destId="{E4927DFA-00C4-4413-8B23-CF71A20F8730}" srcOrd="33" destOrd="0" presId="urn:microsoft.com/office/officeart/2011/layout/ConvergingText"/>
    <dgm:cxn modelId="{746FA104-C506-4180-8609-34E4F0AEB336}" type="presParOf" srcId="{2AC58CE4-B46D-41A9-8641-8407CD897A6D}" destId="{48F335B3-A6A3-4117-A4C0-8A8660E390B2}" srcOrd="34" destOrd="0" presId="urn:microsoft.com/office/officeart/2011/layout/ConvergingText"/>
    <dgm:cxn modelId="{69CF155D-3730-4D1B-B897-50AC82A8F2CE}" type="presParOf" srcId="{2AC58CE4-B46D-41A9-8641-8407CD897A6D}" destId="{88C67307-9554-46A9-ABDE-F1BA44DF5EE3}" srcOrd="35" destOrd="0" presId="urn:microsoft.com/office/officeart/2011/layout/ConvergingText"/>
    <dgm:cxn modelId="{4D83D85C-D779-436B-B1E6-6DC49E2212B0}" type="presParOf" srcId="{2AC58CE4-B46D-41A9-8641-8407CD897A6D}" destId="{83422A7F-3499-4B8A-933F-8E3859D5C51F}" srcOrd="36" destOrd="0" presId="urn:microsoft.com/office/officeart/2011/layout/ConvergingText"/>
    <dgm:cxn modelId="{99E1A567-4C4E-4354-8733-470304DF2E80}" type="presParOf" srcId="{2AC58CE4-B46D-41A9-8641-8407CD897A6D}" destId="{4C70AEAE-59CB-4730-8446-2945B75B398A}" srcOrd="37" destOrd="0" presId="urn:microsoft.com/office/officeart/2011/layout/ConvergingText"/>
    <dgm:cxn modelId="{7DF485C1-211A-4546-AEE0-229D8893CED3}" type="presParOf" srcId="{2AC58CE4-B46D-41A9-8641-8407CD897A6D}" destId="{A714A542-0143-4B34-B62F-F7A2098FE256}" srcOrd="38" destOrd="0" presId="urn:microsoft.com/office/officeart/2011/layout/ConvergingText"/>
    <dgm:cxn modelId="{2CA6843C-41D0-416E-AA07-8AC16B597113}" type="presParOf" srcId="{2AC58CE4-B46D-41A9-8641-8407CD897A6D}" destId="{0089427E-5AB2-4D02-A342-089DA164541B}" srcOrd="39" destOrd="0" presId="urn:microsoft.com/office/officeart/2011/layout/ConvergingText"/>
    <dgm:cxn modelId="{B8804B4D-4CBF-471C-A5B6-867A8DC6E9D6}" type="presParOf" srcId="{2AC58CE4-B46D-41A9-8641-8407CD897A6D}" destId="{5D939924-1DD6-49A6-92C3-3AB02ADA63E5}" srcOrd="40" destOrd="0" presId="urn:microsoft.com/office/officeart/2011/layout/ConvergingText"/>
    <dgm:cxn modelId="{EEFCF17E-EE10-49F8-8FB8-211427823CEC}" type="presParOf" srcId="{2AC58CE4-B46D-41A9-8641-8407CD897A6D}" destId="{85921AB8-A731-4C67-AB9C-D0AD5CF5BA0B}" srcOrd="41" destOrd="0" presId="urn:microsoft.com/office/officeart/2011/layout/ConvergingText"/>
    <dgm:cxn modelId="{FFFB388E-0611-4CE6-8801-9DE743D44769}" type="presParOf" srcId="{2AC58CE4-B46D-41A9-8641-8407CD897A6D}" destId="{42B17333-FB99-4C69-AD94-E37CF332B7C7}" srcOrd="42" destOrd="0" presId="urn:microsoft.com/office/officeart/2011/layout/ConvergingText"/>
    <dgm:cxn modelId="{29ABEA3E-C8DD-4BB1-8986-191CCAAA07B2}" type="presParOf" srcId="{2AC58CE4-B46D-41A9-8641-8407CD897A6D}" destId="{E93FB945-4C3A-4FB6-AEE2-020ACEBDFAEE}" srcOrd="43" destOrd="0" presId="urn:microsoft.com/office/officeart/2011/layout/ConvergingText"/>
    <dgm:cxn modelId="{21641970-97A5-476A-8D8C-AE172748C5A3}" type="presParOf" srcId="{2AC58CE4-B46D-41A9-8641-8407CD897A6D}" destId="{95F34303-18ED-4FD3-BE58-2420533552E8}" srcOrd="44" destOrd="0" presId="urn:microsoft.com/office/officeart/2011/layout/ConvergingText"/>
    <dgm:cxn modelId="{362DF908-B27C-4C7F-89F6-447A7288185B}" type="presParOf" srcId="{2AC58CE4-B46D-41A9-8641-8407CD897A6D}" destId="{5BCEF8A4-12C4-4919-8F18-E98D2BCB9204}" srcOrd="45" destOrd="0" presId="urn:microsoft.com/office/officeart/2011/layout/ConvergingText"/>
    <dgm:cxn modelId="{90022638-7A6D-4D68-9577-B0E8D3443A8D}" type="presParOf" srcId="{2AC58CE4-B46D-41A9-8641-8407CD897A6D}" destId="{F243EA97-0031-4F58-90AA-D01D2A5E666F}" srcOrd="46" destOrd="0" presId="urn:microsoft.com/office/officeart/2011/layout/ConvergingText"/>
    <dgm:cxn modelId="{18B26EDE-BB00-40A8-88D8-23C6A111BD71}" type="presParOf" srcId="{2AC58CE4-B46D-41A9-8641-8407CD897A6D}" destId="{512AE4FB-A7C1-4685-A220-4256E2211106}" srcOrd="47" destOrd="0" presId="urn:microsoft.com/office/officeart/2011/layout/ConvergingText"/>
    <dgm:cxn modelId="{A0DD31C5-90DE-4013-9FF8-4C0505CC0C89}" type="presParOf" srcId="{2AC58CE4-B46D-41A9-8641-8407CD897A6D}" destId="{37DFBBB8-B54F-46A2-9080-2C18E6E12B14}" srcOrd="48" destOrd="0" presId="urn:microsoft.com/office/officeart/2011/layout/ConvergingText"/>
    <dgm:cxn modelId="{4250BD6C-9637-42A6-951E-42A7B07CFE2C}" type="presParOf" srcId="{2AC58CE4-B46D-41A9-8641-8407CD897A6D}" destId="{F4896856-FEE1-46E8-9A20-B4CCEE07FC14}" srcOrd="49" destOrd="0" presId="urn:microsoft.com/office/officeart/2011/layout/ConvergingText"/>
    <dgm:cxn modelId="{15490933-3C53-44A9-A085-9A45B23E0E96}" type="presParOf" srcId="{2AC58CE4-B46D-41A9-8641-8407CD897A6D}" destId="{DCB7EE0B-AE34-4EEC-8ED5-F92B83413604}" srcOrd="50" destOrd="0" presId="urn:microsoft.com/office/officeart/2011/layout/ConvergingText"/>
    <dgm:cxn modelId="{B77817BF-6311-46BC-BABA-AD82E6B943B2}" type="presParOf" srcId="{2AC58CE4-B46D-41A9-8641-8407CD897A6D}" destId="{E2B61F1F-FF12-4533-904E-9CABB4AD8CAE}" srcOrd="51" destOrd="0" presId="urn:microsoft.com/office/officeart/2011/layout/ConvergingText"/>
    <dgm:cxn modelId="{A7A114F7-5F1B-4FE3-97EF-566099CC2A2D}" type="presParOf" srcId="{2AC58CE4-B46D-41A9-8641-8407CD897A6D}" destId="{F2ACE5B3-2408-43E3-AA4B-EA10A123129E}" srcOrd="52" destOrd="0" presId="urn:microsoft.com/office/officeart/2011/layout/ConvergingText"/>
    <dgm:cxn modelId="{02EB26C8-E7FE-42D6-8281-753C9C61EC0F}" type="presParOf" srcId="{2AC58CE4-B46D-41A9-8641-8407CD897A6D}" destId="{F8901078-0E9C-4568-8942-0E9F43D6AE25}" srcOrd="53" destOrd="0" presId="urn:microsoft.com/office/officeart/2011/layout/ConvergingText"/>
    <dgm:cxn modelId="{31F16344-5BE6-4E59-8EB8-416E144AB753}" type="presParOf" srcId="{2AC58CE4-B46D-41A9-8641-8407CD897A6D}" destId="{2FDC568F-0713-4B35-BEA9-BBB3997E5EEF}" srcOrd="54" destOrd="0" presId="urn:microsoft.com/office/officeart/2011/layout/ConvergingText"/>
    <dgm:cxn modelId="{801ADE3C-DAB5-495E-9F17-C42481E456D2}" type="presParOf" srcId="{2AC58CE4-B46D-41A9-8641-8407CD897A6D}" destId="{5BAB5989-391A-4F32-8557-4427A369B577}" srcOrd="55" destOrd="0" presId="urn:microsoft.com/office/officeart/2011/layout/ConvergingTex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34E3302-EB3B-4422-9555-4ECF679150E2}" type="doc">
      <dgm:prSet loTypeId="urn:microsoft.com/office/officeart/2009/3/layout/PhasedProcess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2739B742-FE5E-40D5-BC2C-73FC3590D9DF}">
      <dgm:prSet phldrT="[Text]" custT="1"/>
      <dgm:spPr/>
      <dgm:t>
        <a:bodyPr/>
        <a:lstStyle/>
        <a:p>
          <a:r>
            <a:rPr lang="en-US" sz="3200" dirty="0"/>
            <a:t>Input</a:t>
          </a:r>
        </a:p>
      </dgm:t>
    </dgm:pt>
    <dgm:pt modelId="{1BC214CF-9AB9-4D4A-9B3C-2E055475AE92}" type="parTrans" cxnId="{55F5AB0F-5FD7-4500-A98E-B8B30AE99C59}">
      <dgm:prSet/>
      <dgm:spPr/>
      <dgm:t>
        <a:bodyPr/>
        <a:lstStyle/>
        <a:p>
          <a:endParaRPr lang="en-US" sz="1800"/>
        </a:p>
      </dgm:t>
    </dgm:pt>
    <dgm:pt modelId="{96679551-2CE5-4076-8341-7903D2831135}" type="sibTrans" cxnId="{55F5AB0F-5FD7-4500-A98E-B8B30AE99C59}">
      <dgm:prSet/>
      <dgm:spPr/>
      <dgm:t>
        <a:bodyPr/>
        <a:lstStyle/>
        <a:p>
          <a:endParaRPr lang="en-US" sz="1800"/>
        </a:p>
      </dgm:t>
    </dgm:pt>
    <dgm:pt modelId="{02BC7CB7-461C-4382-BC89-6EA0B2B7E354}">
      <dgm:prSet phldrT="[Text]" custT="1"/>
      <dgm:spPr/>
      <dgm:t>
        <a:bodyPr/>
        <a:lstStyle/>
        <a:p>
          <a:r>
            <a:rPr lang="en-US" sz="2000" dirty="0"/>
            <a:t>Board</a:t>
          </a:r>
        </a:p>
      </dgm:t>
    </dgm:pt>
    <dgm:pt modelId="{8A4B5CBC-F378-40BF-B1FF-4BDBF9D9E2BB}" type="parTrans" cxnId="{2BA77A5C-C5BB-4771-BF8E-9B94B0BFAE8A}">
      <dgm:prSet/>
      <dgm:spPr/>
      <dgm:t>
        <a:bodyPr/>
        <a:lstStyle/>
        <a:p>
          <a:endParaRPr lang="en-US" sz="1800"/>
        </a:p>
      </dgm:t>
    </dgm:pt>
    <dgm:pt modelId="{9AB65378-288C-4024-98D8-9E6680B5BEB2}" type="sibTrans" cxnId="{2BA77A5C-C5BB-4771-BF8E-9B94B0BFAE8A}">
      <dgm:prSet/>
      <dgm:spPr/>
      <dgm:t>
        <a:bodyPr/>
        <a:lstStyle/>
        <a:p>
          <a:endParaRPr lang="en-US" sz="1800"/>
        </a:p>
      </dgm:t>
    </dgm:pt>
    <dgm:pt modelId="{92726E15-5399-4960-AE62-06CEA1E92CA3}">
      <dgm:prSet phldrT="[Text]" custT="1"/>
      <dgm:spPr/>
      <dgm:t>
        <a:bodyPr/>
        <a:lstStyle/>
        <a:p>
          <a:r>
            <a:rPr lang="en-US" sz="1600" dirty="0"/>
            <a:t>Leadership Council</a:t>
          </a:r>
        </a:p>
      </dgm:t>
    </dgm:pt>
    <dgm:pt modelId="{9D5B8F78-728F-4E40-8096-88723E9C9005}" type="parTrans" cxnId="{26CCDEE7-75BF-48E4-B9BB-3650C3E54CF5}">
      <dgm:prSet/>
      <dgm:spPr/>
      <dgm:t>
        <a:bodyPr/>
        <a:lstStyle/>
        <a:p>
          <a:endParaRPr lang="en-US" sz="1800"/>
        </a:p>
      </dgm:t>
    </dgm:pt>
    <dgm:pt modelId="{07A9048D-C474-4D1A-97FA-69B1528A92B5}" type="sibTrans" cxnId="{26CCDEE7-75BF-48E4-B9BB-3650C3E54CF5}">
      <dgm:prSet/>
      <dgm:spPr/>
      <dgm:t>
        <a:bodyPr/>
        <a:lstStyle/>
        <a:p>
          <a:endParaRPr lang="en-US" sz="1800"/>
        </a:p>
      </dgm:t>
    </dgm:pt>
    <dgm:pt modelId="{9A8D1D67-E215-4252-BDDC-FF977EA861B7}">
      <dgm:prSet phldrT="[Text]" custT="1"/>
      <dgm:spPr/>
      <dgm:t>
        <a:bodyPr/>
        <a:lstStyle/>
        <a:p>
          <a:r>
            <a:rPr lang="en-US" sz="1600" dirty="0"/>
            <a:t>Leadership Team</a:t>
          </a:r>
        </a:p>
      </dgm:t>
    </dgm:pt>
    <dgm:pt modelId="{B582D107-5E66-4AEB-896B-2799674AEF33}" type="parTrans" cxnId="{7AACC3D6-99E1-4926-871C-6F4151F5A484}">
      <dgm:prSet/>
      <dgm:spPr/>
      <dgm:t>
        <a:bodyPr/>
        <a:lstStyle/>
        <a:p>
          <a:endParaRPr lang="en-US" sz="1800"/>
        </a:p>
      </dgm:t>
    </dgm:pt>
    <dgm:pt modelId="{8FB7FA28-7D1C-42DE-BB4C-ED5F2DB2DBA2}" type="sibTrans" cxnId="{7AACC3D6-99E1-4926-871C-6F4151F5A484}">
      <dgm:prSet/>
      <dgm:spPr/>
      <dgm:t>
        <a:bodyPr/>
        <a:lstStyle/>
        <a:p>
          <a:endParaRPr lang="en-US" sz="1800"/>
        </a:p>
      </dgm:t>
    </dgm:pt>
    <dgm:pt modelId="{2A95CF83-7A5F-4247-98B1-C1FB52B61779}">
      <dgm:prSet phldrT="[Text]" custT="1"/>
      <dgm:spPr/>
      <dgm:t>
        <a:bodyPr/>
        <a:lstStyle/>
        <a:p>
          <a:r>
            <a:rPr lang="en-US" sz="3200" dirty="0"/>
            <a:t>Blend</a:t>
          </a:r>
        </a:p>
      </dgm:t>
    </dgm:pt>
    <dgm:pt modelId="{2DC9BC9B-A2A6-427A-81D9-8DE9E9877520}" type="parTrans" cxnId="{2DFBCF41-3E5C-4AE0-944F-FE073F8036C2}">
      <dgm:prSet/>
      <dgm:spPr/>
      <dgm:t>
        <a:bodyPr/>
        <a:lstStyle/>
        <a:p>
          <a:endParaRPr lang="en-US" sz="1800"/>
        </a:p>
      </dgm:t>
    </dgm:pt>
    <dgm:pt modelId="{08D06FBE-6A9C-461A-A369-A8BC159F7094}" type="sibTrans" cxnId="{2DFBCF41-3E5C-4AE0-944F-FE073F8036C2}">
      <dgm:prSet/>
      <dgm:spPr/>
      <dgm:t>
        <a:bodyPr/>
        <a:lstStyle/>
        <a:p>
          <a:endParaRPr lang="en-US" sz="1800"/>
        </a:p>
      </dgm:t>
    </dgm:pt>
    <dgm:pt modelId="{D456CC98-520C-4158-9799-99B3D56FE08E}">
      <dgm:prSet phldrT="[Text]" custT="1"/>
      <dgm:spPr/>
      <dgm:t>
        <a:bodyPr/>
        <a:lstStyle/>
        <a:p>
          <a:r>
            <a:rPr lang="en-US" sz="2400" dirty="0"/>
            <a:t>Input</a:t>
          </a:r>
        </a:p>
      </dgm:t>
    </dgm:pt>
    <dgm:pt modelId="{5F60C669-749A-497A-84CE-869D0A38A093}" type="parTrans" cxnId="{C6C854A6-C964-4EFB-9F20-7FE47A0BFC33}">
      <dgm:prSet/>
      <dgm:spPr/>
      <dgm:t>
        <a:bodyPr/>
        <a:lstStyle/>
        <a:p>
          <a:endParaRPr lang="en-US" sz="1800"/>
        </a:p>
      </dgm:t>
    </dgm:pt>
    <dgm:pt modelId="{73C84519-828B-4825-97FA-9AECD69D72A1}" type="sibTrans" cxnId="{C6C854A6-C964-4EFB-9F20-7FE47A0BFC33}">
      <dgm:prSet/>
      <dgm:spPr/>
      <dgm:t>
        <a:bodyPr/>
        <a:lstStyle/>
        <a:p>
          <a:endParaRPr lang="en-US" sz="1800"/>
        </a:p>
      </dgm:t>
    </dgm:pt>
    <dgm:pt modelId="{69AE2E25-50E1-4063-A14B-4880DE6753E4}">
      <dgm:prSet phldrT="[Text]" custT="1"/>
      <dgm:spPr/>
      <dgm:t>
        <a:bodyPr/>
        <a:lstStyle/>
        <a:p>
          <a:r>
            <a:rPr lang="en-US" sz="2400" dirty="0"/>
            <a:t>Vision</a:t>
          </a:r>
        </a:p>
      </dgm:t>
    </dgm:pt>
    <dgm:pt modelId="{A13D3FAA-7D34-4EDF-9C42-753ECFA227B2}" type="parTrans" cxnId="{86199FD0-70F9-457D-A6CB-491A9D0B5909}">
      <dgm:prSet/>
      <dgm:spPr/>
      <dgm:t>
        <a:bodyPr/>
        <a:lstStyle/>
        <a:p>
          <a:endParaRPr lang="en-US" sz="1800"/>
        </a:p>
      </dgm:t>
    </dgm:pt>
    <dgm:pt modelId="{00A888FC-1C3F-4F5B-899F-E9FAA054B209}" type="sibTrans" cxnId="{86199FD0-70F9-457D-A6CB-491A9D0B5909}">
      <dgm:prSet/>
      <dgm:spPr/>
      <dgm:t>
        <a:bodyPr/>
        <a:lstStyle/>
        <a:p>
          <a:endParaRPr lang="en-US" sz="1800"/>
        </a:p>
      </dgm:t>
    </dgm:pt>
    <dgm:pt modelId="{432D52A7-A4FB-4B79-8D02-986917049684}">
      <dgm:prSet phldrT="[Text]" custT="1"/>
      <dgm:spPr/>
      <dgm:t>
        <a:bodyPr/>
        <a:lstStyle/>
        <a:p>
          <a:r>
            <a:rPr lang="en-US" sz="3200" dirty="0"/>
            <a:t>Final Version</a:t>
          </a:r>
        </a:p>
      </dgm:t>
    </dgm:pt>
    <dgm:pt modelId="{96C99F4A-8C4E-409A-98CD-30D607AF84F6}" type="parTrans" cxnId="{D068E7C7-5B16-4E4B-AA30-6D40DD1A66D4}">
      <dgm:prSet/>
      <dgm:spPr/>
      <dgm:t>
        <a:bodyPr/>
        <a:lstStyle/>
        <a:p>
          <a:endParaRPr lang="en-US" sz="1800"/>
        </a:p>
      </dgm:t>
    </dgm:pt>
    <dgm:pt modelId="{4A92B42B-5BA5-4677-B7E9-5BAFFF7E21B9}" type="sibTrans" cxnId="{D068E7C7-5B16-4E4B-AA30-6D40DD1A66D4}">
      <dgm:prSet/>
      <dgm:spPr/>
      <dgm:t>
        <a:bodyPr/>
        <a:lstStyle/>
        <a:p>
          <a:endParaRPr lang="en-US" sz="1800"/>
        </a:p>
      </dgm:t>
    </dgm:pt>
    <dgm:pt modelId="{F91B9594-F551-4A25-9002-8BBF89AB6A57}">
      <dgm:prSet phldrT="[Text]" custT="1"/>
      <dgm:spPr/>
      <dgm:t>
        <a:bodyPr/>
        <a:lstStyle/>
        <a:p>
          <a:r>
            <a:rPr lang="en-US" sz="3200" dirty="0"/>
            <a:t>2025-30 Plan</a:t>
          </a:r>
        </a:p>
      </dgm:t>
    </dgm:pt>
    <dgm:pt modelId="{F42C185F-7269-48A1-A114-1CB5544A41A4}" type="parTrans" cxnId="{8E729966-B00D-4988-B804-E4D91DFEA950}">
      <dgm:prSet/>
      <dgm:spPr/>
      <dgm:t>
        <a:bodyPr/>
        <a:lstStyle/>
        <a:p>
          <a:endParaRPr lang="en-US" sz="1800"/>
        </a:p>
      </dgm:t>
    </dgm:pt>
    <dgm:pt modelId="{9E0CE666-0328-4DFD-9F0B-C58F5D9DE33D}" type="sibTrans" cxnId="{8E729966-B00D-4988-B804-E4D91DFEA950}">
      <dgm:prSet/>
      <dgm:spPr/>
      <dgm:t>
        <a:bodyPr/>
        <a:lstStyle/>
        <a:p>
          <a:endParaRPr lang="en-US" sz="1800"/>
        </a:p>
      </dgm:t>
    </dgm:pt>
    <dgm:pt modelId="{A3A303B0-2A9A-4445-A2BF-21F0915DBFD4}">
      <dgm:prSet phldrT="[Text]" custT="1"/>
      <dgm:spPr/>
      <dgm:t>
        <a:bodyPr/>
        <a:lstStyle/>
        <a:p>
          <a:r>
            <a:rPr lang="en-US" sz="1600"/>
            <a:t>Faculty &amp; Staff</a:t>
          </a:r>
          <a:endParaRPr lang="en-US" sz="1600" dirty="0"/>
        </a:p>
      </dgm:t>
    </dgm:pt>
    <dgm:pt modelId="{1BFB68F0-7BA3-48C0-AAA0-80F84C3ADE0B}" type="parTrans" cxnId="{96AB09E5-8A0A-4531-BC3F-162C5527B654}">
      <dgm:prSet/>
      <dgm:spPr/>
      <dgm:t>
        <a:bodyPr/>
        <a:lstStyle/>
        <a:p>
          <a:endParaRPr lang="en-US"/>
        </a:p>
      </dgm:t>
    </dgm:pt>
    <dgm:pt modelId="{EAE49653-2715-432C-9392-0BEB0C4DBB8C}" type="sibTrans" cxnId="{96AB09E5-8A0A-4531-BC3F-162C5527B654}">
      <dgm:prSet/>
      <dgm:spPr/>
      <dgm:t>
        <a:bodyPr/>
        <a:lstStyle/>
        <a:p>
          <a:endParaRPr lang="en-US"/>
        </a:p>
      </dgm:t>
    </dgm:pt>
    <dgm:pt modelId="{A3A089E6-93D8-4580-BFA9-71105301E3B5}" type="pres">
      <dgm:prSet presAssocID="{434E3302-EB3B-4422-9555-4ECF679150E2}" presName="Name0" presStyleCnt="0">
        <dgm:presLayoutVars>
          <dgm:chMax val="3"/>
          <dgm:chPref val="3"/>
          <dgm:bulletEnabled val="1"/>
          <dgm:dir/>
          <dgm:animLvl val="lvl"/>
        </dgm:presLayoutVars>
      </dgm:prSet>
      <dgm:spPr/>
    </dgm:pt>
    <dgm:pt modelId="{3A943559-551A-43E1-ABF9-6BBEEF1F03C4}" type="pres">
      <dgm:prSet presAssocID="{434E3302-EB3B-4422-9555-4ECF679150E2}" presName="arc1" presStyleLbl="node1" presStyleIdx="0" presStyleCnt="4"/>
      <dgm:spPr/>
    </dgm:pt>
    <dgm:pt modelId="{71B240ED-CE99-4F84-8F23-3EEAAA9ADBC3}" type="pres">
      <dgm:prSet presAssocID="{434E3302-EB3B-4422-9555-4ECF679150E2}" presName="arc3" presStyleLbl="node1" presStyleIdx="1" presStyleCnt="4"/>
      <dgm:spPr/>
    </dgm:pt>
    <dgm:pt modelId="{C42A2F6E-0B32-42F6-BE6D-DC8F7FA04EFC}" type="pres">
      <dgm:prSet presAssocID="{434E3302-EB3B-4422-9555-4ECF679150E2}" presName="parentText2" presStyleLbl="revTx" presStyleIdx="0" presStyleCnt="3">
        <dgm:presLayoutVars>
          <dgm:chMax val="4"/>
          <dgm:chPref val="3"/>
          <dgm:bulletEnabled val="1"/>
        </dgm:presLayoutVars>
      </dgm:prSet>
      <dgm:spPr/>
    </dgm:pt>
    <dgm:pt modelId="{C27B5917-8865-4A58-8151-23C04924AD13}" type="pres">
      <dgm:prSet presAssocID="{434E3302-EB3B-4422-9555-4ECF679150E2}" presName="arc2" presStyleLbl="node1" presStyleIdx="2" presStyleCnt="4"/>
      <dgm:spPr/>
    </dgm:pt>
    <dgm:pt modelId="{5175C953-6C73-41BA-968A-5BB77C906165}" type="pres">
      <dgm:prSet presAssocID="{434E3302-EB3B-4422-9555-4ECF679150E2}" presName="arc4" presStyleLbl="node1" presStyleIdx="3" presStyleCnt="4"/>
      <dgm:spPr/>
    </dgm:pt>
    <dgm:pt modelId="{3563DD8C-6035-4734-BB0A-A3EDE6416437}" type="pres">
      <dgm:prSet presAssocID="{434E3302-EB3B-4422-9555-4ECF679150E2}" presName="parentText3" presStyleLbl="revTx" presStyleIdx="1" presStyleCnt="3">
        <dgm:presLayoutVars>
          <dgm:chMax val="1"/>
          <dgm:chPref val="1"/>
          <dgm:bulletEnabled val="1"/>
        </dgm:presLayoutVars>
      </dgm:prSet>
      <dgm:spPr/>
    </dgm:pt>
    <dgm:pt modelId="{9276562B-395A-4C12-8C7A-586BB6D55717}" type="pres">
      <dgm:prSet presAssocID="{434E3302-EB3B-4422-9555-4ECF679150E2}" presName="middleComposite" presStyleCnt="0"/>
      <dgm:spPr/>
    </dgm:pt>
    <dgm:pt modelId="{14B0C5F9-D983-4E49-A2A1-728EC2651AFC}" type="pres">
      <dgm:prSet presAssocID="{D456CC98-520C-4158-9799-99B3D56FE08E}" presName="circ1" presStyleLbl="vennNode1" presStyleIdx="0" presStyleCnt="11"/>
      <dgm:spPr/>
    </dgm:pt>
    <dgm:pt modelId="{2A7CA39C-9599-4842-AE45-21B909A5C056}" type="pres">
      <dgm:prSet presAssocID="{D456CC98-520C-4158-9799-99B3D56FE08E}" presName="circ1Tx" presStyleLbl="revTx" presStyleIdx="1" presStyleCnt="3">
        <dgm:presLayoutVars>
          <dgm:chMax val="0"/>
          <dgm:chPref val="0"/>
        </dgm:presLayoutVars>
      </dgm:prSet>
      <dgm:spPr/>
    </dgm:pt>
    <dgm:pt modelId="{ADB6141D-46DE-4103-B7F6-AEF76AD22CEF}" type="pres">
      <dgm:prSet presAssocID="{69AE2E25-50E1-4063-A14B-4880DE6753E4}" presName="circ2" presStyleLbl="vennNode1" presStyleIdx="1" presStyleCnt="11"/>
      <dgm:spPr/>
    </dgm:pt>
    <dgm:pt modelId="{C6D0C330-6DC4-4C4A-AF4D-D261730BFDB6}" type="pres">
      <dgm:prSet presAssocID="{69AE2E25-50E1-4063-A14B-4880DE6753E4}" presName="circ2Tx" presStyleLbl="revTx" presStyleIdx="1" presStyleCnt="3">
        <dgm:presLayoutVars>
          <dgm:chMax val="0"/>
          <dgm:chPref val="0"/>
        </dgm:presLayoutVars>
      </dgm:prSet>
      <dgm:spPr/>
    </dgm:pt>
    <dgm:pt modelId="{9D817FBD-5843-4740-A4A5-BB43928F7AA6}" type="pres">
      <dgm:prSet presAssocID="{434E3302-EB3B-4422-9555-4ECF679150E2}" presName="leftComposite" presStyleCnt="0"/>
      <dgm:spPr/>
    </dgm:pt>
    <dgm:pt modelId="{15727136-AC51-476B-8BF9-50F0C1E39AA0}" type="pres">
      <dgm:prSet presAssocID="{02BC7CB7-461C-4382-BC89-6EA0B2B7E354}" presName="childText1_1" presStyleLbl="vennNode1" presStyleIdx="2" presStyleCnt="11" custScaleY="82259">
        <dgm:presLayoutVars>
          <dgm:chMax val="0"/>
          <dgm:chPref val="0"/>
        </dgm:presLayoutVars>
      </dgm:prSet>
      <dgm:spPr/>
    </dgm:pt>
    <dgm:pt modelId="{D96B0CD0-B5D7-4FEE-9873-FF175C67BE51}" type="pres">
      <dgm:prSet presAssocID="{02BC7CB7-461C-4382-BC89-6EA0B2B7E354}" presName="ellipse1" presStyleLbl="vennNode1" presStyleIdx="3" presStyleCnt="11"/>
      <dgm:spPr/>
    </dgm:pt>
    <dgm:pt modelId="{FF4D4579-B311-42A1-9A87-4A889F777CE7}" type="pres">
      <dgm:prSet presAssocID="{02BC7CB7-461C-4382-BC89-6EA0B2B7E354}" presName="ellipse2" presStyleLbl="vennNode1" presStyleIdx="4" presStyleCnt="11"/>
      <dgm:spPr/>
    </dgm:pt>
    <dgm:pt modelId="{8EDE80C7-3582-4657-90E6-05A91FF9A259}" type="pres">
      <dgm:prSet presAssocID="{92726E15-5399-4960-AE62-06CEA1E92CA3}" presName="childText1_2" presStyleLbl="vennNode1" presStyleIdx="5" presStyleCnt="11" custScaleX="137931">
        <dgm:presLayoutVars>
          <dgm:chMax val="0"/>
          <dgm:chPref val="0"/>
        </dgm:presLayoutVars>
      </dgm:prSet>
      <dgm:spPr/>
    </dgm:pt>
    <dgm:pt modelId="{55B9BB6A-02EB-429A-97DF-7598411656CC}" type="pres">
      <dgm:prSet presAssocID="{92726E15-5399-4960-AE62-06CEA1E92CA3}" presName="ellipse3" presStyleLbl="vennNode1" presStyleIdx="6" presStyleCnt="11"/>
      <dgm:spPr/>
    </dgm:pt>
    <dgm:pt modelId="{2066FB94-E111-4424-9536-31626A136C8C}" type="pres">
      <dgm:prSet presAssocID="{9A8D1D67-E215-4252-BDDC-FF977EA861B7}" presName="childText1_3" presStyleLbl="vennNode1" presStyleIdx="7" presStyleCnt="11" custScaleX="137292">
        <dgm:presLayoutVars>
          <dgm:chMax val="0"/>
          <dgm:chPref val="0"/>
        </dgm:presLayoutVars>
      </dgm:prSet>
      <dgm:spPr/>
    </dgm:pt>
    <dgm:pt modelId="{868065A7-2DA4-4215-B78D-E7D62D47EBDE}" type="pres">
      <dgm:prSet presAssocID="{A3A303B0-2A9A-4445-A2BF-21F0915DBFD4}" presName="childText1_4" presStyleLbl="vennNode1" presStyleIdx="8" presStyleCnt="11" custScaleX="107854">
        <dgm:presLayoutVars>
          <dgm:chMax val="0"/>
          <dgm:chPref val="0"/>
        </dgm:presLayoutVars>
      </dgm:prSet>
      <dgm:spPr/>
    </dgm:pt>
    <dgm:pt modelId="{4ECB0B8E-33E5-473C-B86F-5ED04396AD69}" type="pres">
      <dgm:prSet presAssocID="{A3A303B0-2A9A-4445-A2BF-21F0915DBFD4}" presName="ellipse4" presStyleLbl="vennNode1" presStyleIdx="9" presStyleCnt="11"/>
      <dgm:spPr/>
    </dgm:pt>
    <dgm:pt modelId="{3249CD31-EF30-4501-9039-23A80E9C282D}" type="pres">
      <dgm:prSet presAssocID="{A3A303B0-2A9A-4445-A2BF-21F0915DBFD4}" presName="ellipse5" presStyleLbl="vennNode1" presStyleIdx="10" presStyleCnt="11"/>
      <dgm:spPr/>
    </dgm:pt>
    <dgm:pt modelId="{2905B6E7-33FF-4A5F-90C2-37E6D17CCF05}" type="pres">
      <dgm:prSet presAssocID="{434E3302-EB3B-4422-9555-4ECF679150E2}" presName="rightChild" presStyleLbl="node2" presStyleIdx="0" presStyleCnt="1" custScaleX="110284">
        <dgm:presLayoutVars>
          <dgm:chMax val="0"/>
          <dgm:chPref val="0"/>
        </dgm:presLayoutVars>
      </dgm:prSet>
      <dgm:spPr/>
    </dgm:pt>
    <dgm:pt modelId="{7CEA12D6-83B0-4F32-ABC3-E938C7641095}" type="pres">
      <dgm:prSet presAssocID="{434E3302-EB3B-4422-9555-4ECF679150E2}" presName="parentText1" presStyleLbl="revTx" presStyleIdx="2" presStyleCnt="3">
        <dgm:presLayoutVars>
          <dgm:chMax val="4"/>
          <dgm:chPref val="3"/>
          <dgm:bulletEnabled val="1"/>
        </dgm:presLayoutVars>
      </dgm:prSet>
      <dgm:spPr/>
    </dgm:pt>
  </dgm:ptLst>
  <dgm:cxnLst>
    <dgm:cxn modelId="{D399C003-B2C1-4C81-A7D0-C58D246A6073}" type="presOf" srcId="{69AE2E25-50E1-4063-A14B-4880DE6753E4}" destId="{C6D0C330-6DC4-4C4A-AF4D-D261730BFDB6}" srcOrd="1" destOrd="0" presId="urn:microsoft.com/office/officeart/2009/3/layout/PhasedProcess"/>
    <dgm:cxn modelId="{55F5AB0F-5FD7-4500-A98E-B8B30AE99C59}" srcId="{434E3302-EB3B-4422-9555-4ECF679150E2}" destId="{2739B742-FE5E-40D5-BC2C-73FC3590D9DF}" srcOrd="0" destOrd="0" parTransId="{1BC214CF-9AB9-4D4A-9B3C-2E055475AE92}" sibTransId="{96679551-2CE5-4076-8341-7903D2831135}"/>
    <dgm:cxn modelId="{DA82C439-ED30-4916-92AA-1C26F02C2F47}" type="presOf" srcId="{D456CC98-520C-4158-9799-99B3D56FE08E}" destId="{14B0C5F9-D983-4E49-A2A1-728EC2651AFC}" srcOrd="0" destOrd="0" presId="urn:microsoft.com/office/officeart/2009/3/layout/PhasedProcess"/>
    <dgm:cxn modelId="{2BA77A5C-C5BB-4771-BF8E-9B94B0BFAE8A}" srcId="{2739B742-FE5E-40D5-BC2C-73FC3590D9DF}" destId="{02BC7CB7-461C-4382-BC89-6EA0B2B7E354}" srcOrd="0" destOrd="0" parTransId="{8A4B5CBC-F378-40BF-B1FF-4BDBF9D9E2BB}" sibTransId="{9AB65378-288C-4024-98D8-9E6680B5BEB2}"/>
    <dgm:cxn modelId="{2DFBCF41-3E5C-4AE0-944F-FE073F8036C2}" srcId="{434E3302-EB3B-4422-9555-4ECF679150E2}" destId="{2A95CF83-7A5F-4247-98B1-C1FB52B61779}" srcOrd="1" destOrd="0" parTransId="{2DC9BC9B-A2A6-427A-81D9-8DE9E9877520}" sibTransId="{08D06FBE-6A9C-461A-A369-A8BC159F7094}"/>
    <dgm:cxn modelId="{8E729966-B00D-4988-B804-E4D91DFEA950}" srcId="{432D52A7-A4FB-4B79-8D02-986917049684}" destId="{F91B9594-F551-4A25-9002-8BBF89AB6A57}" srcOrd="0" destOrd="0" parTransId="{F42C185F-7269-48A1-A114-1CB5544A41A4}" sibTransId="{9E0CE666-0328-4DFD-9F0B-C58F5D9DE33D}"/>
    <dgm:cxn modelId="{D92EC975-9AE4-473A-9422-BC3C199E2029}" type="presOf" srcId="{2A95CF83-7A5F-4247-98B1-C1FB52B61779}" destId="{C42A2F6E-0B32-42F6-BE6D-DC8F7FA04EFC}" srcOrd="0" destOrd="0" presId="urn:microsoft.com/office/officeart/2009/3/layout/PhasedProcess"/>
    <dgm:cxn modelId="{70574658-DE3C-4C1B-89FE-C086E50843AE}" type="presOf" srcId="{2739B742-FE5E-40D5-BC2C-73FC3590D9DF}" destId="{7CEA12D6-83B0-4F32-ABC3-E938C7641095}" srcOrd="0" destOrd="0" presId="urn:microsoft.com/office/officeart/2009/3/layout/PhasedProcess"/>
    <dgm:cxn modelId="{9E1A8079-B639-4D33-B7E8-5403E3611E7F}" type="presOf" srcId="{A3A303B0-2A9A-4445-A2BF-21F0915DBFD4}" destId="{868065A7-2DA4-4215-B78D-E7D62D47EBDE}" srcOrd="0" destOrd="0" presId="urn:microsoft.com/office/officeart/2009/3/layout/PhasedProcess"/>
    <dgm:cxn modelId="{7E83207A-0947-4864-8C13-D2480917EF9B}" type="presOf" srcId="{69AE2E25-50E1-4063-A14B-4880DE6753E4}" destId="{ADB6141D-46DE-4103-B7F6-AEF76AD22CEF}" srcOrd="0" destOrd="0" presId="urn:microsoft.com/office/officeart/2009/3/layout/PhasedProcess"/>
    <dgm:cxn modelId="{277F857E-1017-4C0F-ADC4-552D2EA0116D}" type="presOf" srcId="{434E3302-EB3B-4422-9555-4ECF679150E2}" destId="{A3A089E6-93D8-4580-BFA9-71105301E3B5}" srcOrd="0" destOrd="0" presId="urn:microsoft.com/office/officeart/2009/3/layout/PhasedProcess"/>
    <dgm:cxn modelId="{EE6C1682-9E2F-4CE7-8256-FBED1C47790F}" type="presOf" srcId="{92726E15-5399-4960-AE62-06CEA1E92CA3}" destId="{8EDE80C7-3582-4657-90E6-05A91FF9A259}" srcOrd="0" destOrd="0" presId="urn:microsoft.com/office/officeart/2009/3/layout/PhasedProcess"/>
    <dgm:cxn modelId="{0D90FD86-F05C-49DD-ABA7-8A67BA71361A}" type="presOf" srcId="{02BC7CB7-461C-4382-BC89-6EA0B2B7E354}" destId="{15727136-AC51-476B-8BF9-50F0C1E39AA0}" srcOrd="0" destOrd="0" presId="urn:microsoft.com/office/officeart/2009/3/layout/PhasedProcess"/>
    <dgm:cxn modelId="{5D6BB9A2-828C-467D-B13D-598F8F5FBF8C}" type="presOf" srcId="{F91B9594-F551-4A25-9002-8BBF89AB6A57}" destId="{2905B6E7-33FF-4A5F-90C2-37E6D17CCF05}" srcOrd="0" destOrd="0" presId="urn:microsoft.com/office/officeart/2009/3/layout/PhasedProcess"/>
    <dgm:cxn modelId="{4392F1A5-58C8-4F3F-B7CC-EB719EAFC559}" type="presOf" srcId="{9A8D1D67-E215-4252-BDDC-FF977EA861B7}" destId="{2066FB94-E111-4424-9536-31626A136C8C}" srcOrd="0" destOrd="0" presId="urn:microsoft.com/office/officeart/2009/3/layout/PhasedProcess"/>
    <dgm:cxn modelId="{C6C854A6-C964-4EFB-9F20-7FE47A0BFC33}" srcId="{2A95CF83-7A5F-4247-98B1-C1FB52B61779}" destId="{D456CC98-520C-4158-9799-99B3D56FE08E}" srcOrd="0" destOrd="0" parTransId="{5F60C669-749A-497A-84CE-869D0A38A093}" sibTransId="{73C84519-828B-4825-97FA-9AECD69D72A1}"/>
    <dgm:cxn modelId="{706A0CC6-FD1A-44CF-8620-004AFECF2DEA}" type="presOf" srcId="{D456CC98-520C-4158-9799-99B3D56FE08E}" destId="{2A7CA39C-9599-4842-AE45-21B909A5C056}" srcOrd="1" destOrd="0" presId="urn:microsoft.com/office/officeart/2009/3/layout/PhasedProcess"/>
    <dgm:cxn modelId="{D068E7C7-5B16-4E4B-AA30-6D40DD1A66D4}" srcId="{434E3302-EB3B-4422-9555-4ECF679150E2}" destId="{432D52A7-A4FB-4B79-8D02-986917049684}" srcOrd="2" destOrd="0" parTransId="{96C99F4A-8C4E-409A-98CD-30D607AF84F6}" sibTransId="{4A92B42B-5BA5-4677-B7E9-5BAFFF7E21B9}"/>
    <dgm:cxn modelId="{86199FD0-70F9-457D-A6CB-491A9D0B5909}" srcId="{2A95CF83-7A5F-4247-98B1-C1FB52B61779}" destId="{69AE2E25-50E1-4063-A14B-4880DE6753E4}" srcOrd="1" destOrd="0" parTransId="{A13D3FAA-7D34-4EDF-9C42-753ECFA227B2}" sibTransId="{00A888FC-1C3F-4F5B-899F-E9FAA054B209}"/>
    <dgm:cxn modelId="{7AACC3D6-99E1-4926-871C-6F4151F5A484}" srcId="{2739B742-FE5E-40D5-BC2C-73FC3590D9DF}" destId="{9A8D1D67-E215-4252-BDDC-FF977EA861B7}" srcOrd="2" destOrd="0" parTransId="{B582D107-5E66-4AEB-896B-2799674AEF33}" sibTransId="{8FB7FA28-7D1C-42DE-BB4C-ED5F2DB2DBA2}"/>
    <dgm:cxn modelId="{96AB09E5-8A0A-4531-BC3F-162C5527B654}" srcId="{2739B742-FE5E-40D5-BC2C-73FC3590D9DF}" destId="{A3A303B0-2A9A-4445-A2BF-21F0915DBFD4}" srcOrd="3" destOrd="0" parTransId="{1BFB68F0-7BA3-48C0-AAA0-80F84C3ADE0B}" sibTransId="{EAE49653-2715-432C-9392-0BEB0C4DBB8C}"/>
    <dgm:cxn modelId="{26CCDEE7-75BF-48E4-B9BB-3650C3E54CF5}" srcId="{2739B742-FE5E-40D5-BC2C-73FC3590D9DF}" destId="{92726E15-5399-4960-AE62-06CEA1E92CA3}" srcOrd="1" destOrd="0" parTransId="{9D5B8F78-728F-4E40-8096-88723E9C9005}" sibTransId="{07A9048D-C474-4D1A-97FA-69B1528A92B5}"/>
    <dgm:cxn modelId="{39B622ED-26AF-42EB-A201-CB1C2992D33B}" type="presOf" srcId="{432D52A7-A4FB-4B79-8D02-986917049684}" destId="{3563DD8C-6035-4734-BB0A-A3EDE6416437}" srcOrd="0" destOrd="0" presId="urn:microsoft.com/office/officeart/2009/3/layout/PhasedProcess"/>
    <dgm:cxn modelId="{186A90FF-4A4C-4CF1-829D-766809E29436}" type="presParOf" srcId="{A3A089E6-93D8-4580-BFA9-71105301E3B5}" destId="{3A943559-551A-43E1-ABF9-6BBEEF1F03C4}" srcOrd="0" destOrd="0" presId="urn:microsoft.com/office/officeart/2009/3/layout/PhasedProcess"/>
    <dgm:cxn modelId="{0BE91D03-9040-4BDC-B18E-8B0D93444D08}" type="presParOf" srcId="{A3A089E6-93D8-4580-BFA9-71105301E3B5}" destId="{71B240ED-CE99-4F84-8F23-3EEAAA9ADBC3}" srcOrd="1" destOrd="0" presId="urn:microsoft.com/office/officeart/2009/3/layout/PhasedProcess"/>
    <dgm:cxn modelId="{0905545C-54BE-4C39-851E-BF45DDB6D44C}" type="presParOf" srcId="{A3A089E6-93D8-4580-BFA9-71105301E3B5}" destId="{C42A2F6E-0B32-42F6-BE6D-DC8F7FA04EFC}" srcOrd="2" destOrd="0" presId="urn:microsoft.com/office/officeart/2009/3/layout/PhasedProcess"/>
    <dgm:cxn modelId="{BAC2754E-9BAA-4636-99BC-562EE26F53FB}" type="presParOf" srcId="{A3A089E6-93D8-4580-BFA9-71105301E3B5}" destId="{C27B5917-8865-4A58-8151-23C04924AD13}" srcOrd="3" destOrd="0" presId="urn:microsoft.com/office/officeart/2009/3/layout/PhasedProcess"/>
    <dgm:cxn modelId="{A20BE757-27D4-4AF5-9D1F-FD6332FF8186}" type="presParOf" srcId="{A3A089E6-93D8-4580-BFA9-71105301E3B5}" destId="{5175C953-6C73-41BA-968A-5BB77C906165}" srcOrd="4" destOrd="0" presId="urn:microsoft.com/office/officeart/2009/3/layout/PhasedProcess"/>
    <dgm:cxn modelId="{AB4A9B2E-DA05-4635-A9EB-3C8C35F0F24C}" type="presParOf" srcId="{A3A089E6-93D8-4580-BFA9-71105301E3B5}" destId="{3563DD8C-6035-4734-BB0A-A3EDE6416437}" srcOrd="5" destOrd="0" presId="urn:microsoft.com/office/officeart/2009/3/layout/PhasedProcess"/>
    <dgm:cxn modelId="{1C09933D-F676-4CA9-B312-6F78B02E59E1}" type="presParOf" srcId="{A3A089E6-93D8-4580-BFA9-71105301E3B5}" destId="{9276562B-395A-4C12-8C7A-586BB6D55717}" srcOrd="6" destOrd="0" presId="urn:microsoft.com/office/officeart/2009/3/layout/PhasedProcess"/>
    <dgm:cxn modelId="{9CB38AE1-A342-46F5-876B-00AD0B6C8E79}" type="presParOf" srcId="{9276562B-395A-4C12-8C7A-586BB6D55717}" destId="{14B0C5F9-D983-4E49-A2A1-728EC2651AFC}" srcOrd="0" destOrd="0" presId="urn:microsoft.com/office/officeart/2009/3/layout/PhasedProcess"/>
    <dgm:cxn modelId="{E14F54CD-079A-40B4-80E1-FCCB3FEFBCDF}" type="presParOf" srcId="{9276562B-395A-4C12-8C7A-586BB6D55717}" destId="{2A7CA39C-9599-4842-AE45-21B909A5C056}" srcOrd="1" destOrd="0" presId="urn:microsoft.com/office/officeart/2009/3/layout/PhasedProcess"/>
    <dgm:cxn modelId="{108F58FC-E7A5-4746-8A2F-5055A0F1FB76}" type="presParOf" srcId="{9276562B-395A-4C12-8C7A-586BB6D55717}" destId="{ADB6141D-46DE-4103-B7F6-AEF76AD22CEF}" srcOrd="2" destOrd="0" presId="urn:microsoft.com/office/officeart/2009/3/layout/PhasedProcess"/>
    <dgm:cxn modelId="{C19C629E-4299-45C0-A91D-B4A91BF694E1}" type="presParOf" srcId="{9276562B-395A-4C12-8C7A-586BB6D55717}" destId="{C6D0C330-6DC4-4C4A-AF4D-D261730BFDB6}" srcOrd="3" destOrd="0" presId="urn:microsoft.com/office/officeart/2009/3/layout/PhasedProcess"/>
    <dgm:cxn modelId="{6C9C7F2F-1D0E-48C1-995E-06505C876A50}" type="presParOf" srcId="{A3A089E6-93D8-4580-BFA9-71105301E3B5}" destId="{9D817FBD-5843-4740-A4A5-BB43928F7AA6}" srcOrd="7" destOrd="0" presId="urn:microsoft.com/office/officeart/2009/3/layout/PhasedProcess"/>
    <dgm:cxn modelId="{E1FDBEA2-F424-496F-B938-61493844EF0C}" type="presParOf" srcId="{9D817FBD-5843-4740-A4A5-BB43928F7AA6}" destId="{15727136-AC51-476B-8BF9-50F0C1E39AA0}" srcOrd="0" destOrd="0" presId="urn:microsoft.com/office/officeart/2009/3/layout/PhasedProcess"/>
    <dgm:cxn modelId="{A7C2941C-09C8-475B-9967-2415F84FAD6F}" type="presParOf" srcId="{9D817FBD-5843-4740-A4A5-BB43928F7AA6}" destId="{D96B0CD0-B5D7-4FEE-9873-FF175C67BE51}" srcOrd="1" destOrd="0" presId="urn:microsoft.com/office/officeart/2009/3/layout/PhasedProcess"/>
    <dgm:cxn modelId="{A866282B-1ED1-45A4-82CB-5EDB213E08F2}" type="presParOf" srcId="{9D817FBD-5843-4740-A4A5-BB43928F7AA6}" destId="{FF4D4579-B311-42A1-9A87-4A889F777CE7}" srcOrd="2" destOrd="0" presId="urn:microsoft.com/office/officeart/2009/3/layout/PhasedProcess"/>
    <dgm:cxn modelId="{D4F39FB8-4E03-41CF-A590-EE25AF5AD9FC}" type="presParOf" srcId="{9D817FBD-5843-4740-A4A5-BB43928F7AA6}" destId="{8EDE80C7-3582-4657-90E6-05A91FF9A259}" srcOrd="3" destOrd="0" presId="urn:microsoft.com/office/officeart/2009/3/layout/PhasedProcess"/>
    <dgm:cxn modelId="{3B0470C7-B4B2-4978-A1AF-5F340F164359}" type="presParOf" srcId="{9D817FBD-5843-4740-A4A5-BB43928F7AA6}" destId="{55B9BB6A-02EB-429A-97DF-7598411656CC}" srcOrd="4" destOrd="0" presId="urn:microsoft.com/office/officeart/2009/3/layout/PhasedProcess"/>
    <dgm:cxn modelId="{4FA1AEB6-CDAF-481C-9851-8D26CA8ECBB6}" type="presParOf" srcId="{9D817FBD-5843-4740-A4A5-BB43928F7AA6}" destId="{2066FB94-E111-4424-9536-31626A136C8C}" srcOrd="5" destOrd="0" presId="urn:microsoft.com/office/officeart/2009/3/layout/PhasedProcess"/>
    <dgm:cxn modelId="{5B52CD8F-A869-41BC-8E72-A41C77C3F0F7}" type="presParOf" srcId="{9D817FBD-5843-4740-A4A5-BB43928F7AA6}" destId="{868065A7-2DA4-4215-B78D-E7D62D47EBDE}" srcOrd="6" destOrd="0" presId="urn:microsoft.com/office/officeart/2009/3/layout/PhasedProcess"/>
    <dgm:cxn modelId="{38DDB322-DF96-4345-8590-46C8A3EB615A}" type="presParOf" srcId="{9D817FBD-5843-4740-A4A5-BB43928F7AA6}" destId="{4ECB0B8E-33E5-473C-B86F-5ED04396AD69}" srcOrd="7" destOrd="0" presId="urn:microsoft.com/office/officeart/2009/3/layout/PhasedProcess"/>
    <dgm:cxn modelId="{1261EAE4-6239-4A63-BA0A-A2CD59E02335}" type="presParOf" srcId="{9D817FBD-5843-4740-A4A5-BB43928F7AA6}" destId="{3249CD31-EF30-4501-9039-23A80E9C282D}" srcOrd="8" destOrd="0" presId="urn:microsoft.com/office/officeart/2009/3/layout/PhasedProcess"/>
    <dgm:cxn modelId="{2F702512-FF17-4596-9313-2FA36D3863CE}" type="presParOf" srcId="{A3A089E6-93D8-4580-BFA9-71105301E3B5}" destId="{2905B6E7-33FF-4A5F-90C2-37E6D17CCF05}" srcOrd="8" destOrd="0" presId="urn:microsoft.com/office/officeart/2009/3/layout/PhasedProcess"/>
    <dgm:cxn modelId="{BB8EFC20-70F6-4965-A665-74B646F320AE}" type="presParOf" srcId="{A3A089E6-93D8-4580-BFA9-71105301E3B5}" destId="{7CEA12D6-83B0-4F32-ABC3-E938C7641095}" srcOrd="9" destOrd="0" presId="urn:microsoft.com/office/officeart/2009/3/layout/PhasedProcess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A36393-480E-4191-B085-84FEC8EB0A09}">
      <dsp:nvSpPr>
        <dsp:cNvPr id="0" name=""/>
        <dsp:cNvSpPr/>
      </dsp:nvSpPr>
      <dsp:spPr>
        <a:xfrm>
          <a:off x="7644144" y="2851441"/>
          <a:ext cx="206897" cy="206854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297ED9-1F0B-4D22-BBA3-90D41121B06F}">
      <dsp:nvSpPr>
        <dsp:cNvPr id="0" name=""/>
        <dsp:cNvSpPr/>
      </dsp:nvSpPr>
      <dsp:spPr>
        <a:xfrm>
          <a:off x="7264953" y="2851441"/>
          <a:ext cx="206897" cy="206854"/>
        </a:xfrm>
        <a:prstGeom prst="ellipse">
          <a:avLst/>
        </a:prstGeom>
        <a:solidFill>
          <a:schemeClr val="accent5">
            <a:hueOff val="-135171"/>
            <a:satOff val="-348"/>
            <a:lumOff val="-235"/>
            <a:alphaOff val="0"/>
          </a:schemeClr>
        </a:solidFill>
        <a:ln w="12700" cap="flat" cmpd="sng" algn="ctr">
          <a:solidFill>
            <a:schemeClr val="accent5">
              <a:hueOff val="-135171"/>
              <a:satOff val="-348"/>
              <a:lumOff val="-23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FA224A-836E-43C1-9645-F7C2BDDE8B0B}">
      <dsp:nvSpPr>
        <dsp:cNvPr id="0" name=""/>
        <dsp:cNvSpPr/>
      </dsp:nvSpPr>
      <dsp:spPr>
        <a:xfrm>
          <a:off x="6885762" y="2851441"/>
          <a:ext cx="206897" cy="206854"/>
        </a:xfrm>
        <a:prstGeom prst="ellipse">
          <a:avLst/>
        </a:prstGeom>
        <a:solidFill>
          <a:schemeClr val="accent5">
            <a:hueOff val="-270342"/>
            <a:satOff val="-697"/>
            <a:lumOff val="-471"/>
            <a:alphaOff val="0"/>
          </a:schemeClr>
        </a:solidFill>
        <a:ln w="12700" cap="flat" cmpd="sng" algn="ctr">
          <a:solidFill>
            <a:schemeClr val="accent5">
              <a:hueOff val="-270342"/>
              <a:satOff val="-697"/>
              <a:lumOff val="-47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64D90E-EBC4-428C-9213-6664205C56D8}">
      <dsp:nvSpPr>
        <dsp:cNvPr id="0" name=""/>
        <dsp:cNvSpPr/>
      </dsp:nvSpPr>
      <dsp:spPr>
        <a:xfrm>
          <a:off x="6507291" y="2851441"/>
          <a:ext cx="206897" cy="206854"/>
        </a:xfrm>
        <a:prstGeom prst="ellipse">
          <a:avLst/>
        </a:prstGeom>
        <a:solidFill>
          <a:schemeClr val="accent5">
            <a:hueOff val="-405513"/>
            <a:satOff val="-1045"/>
            <a:lumOff val="-706"/>
            <a:alphaOff val="0"/>
          </a:schemeClr>
        </a:solidFill>
        <a:ln w="12700" cap="flat" cmpd="sng" algn="ctr">
          <a:solidFill>
            <a:schemeClr val="accent5">
              <a:hueOff val="-405513"/>
              <a:satOff val="-1045"/>
              <a:lumOff val="-70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2E65D6-92CB-457A-B8E8-F09827F3DD88}">
      <dsp:nvSpPr>
        <dsp:cNvPr id="0" name=""/>
        <dsp:cNvSpPr/>
      </dsp:nvSpPr>
      <dsp:spPr>
        <a:xfrm>
          <a:off x="6128100" y="2851441"/>
          <a:ext cx="206897" cy="206854"/>
        </a:xfrm>
        <a:prstGeom prst="ellipse">
          <a:avLst/>
        </a:prstGeom>
        <a:solidFill>
          <a:schemeClr val="accent5">
            <a:hueOff val="-540683"/>
            <a:satOff val="-1394"/>
            <a:lumOff val="-941"/>
            <a:alphaOff val="0"/>
          </a:schemeClr>
        </a:solidFill>
        <a:ln w="12700" cap="flat" cmpd="sng" algn="ctr">
          <a:solidFill>
            <a:schemeClr val="accent5">
              <a:hueOff val="-540683"/>
              <a:satOff val="-1394"/>
              <a:lumOff val="-94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D6BE3C-6B8D-4726-A906-89E2552D3702}">
      <dsp:nvSpPr>
        <dsp:cNvPr id="0" name=""/>
        <dsp:cNvSpPr/>
      </dsp:nvSpPr>
      <dsp:spPr>
        <a:xfrm>
          <a:off x="5542012" y="2747742"/>
          <a:ext cx="413794" cy="414251"/>
        </a:xfrm>
        <a:prstGeom prst="ellipse">
          <a:avLst/>
        </a:prstGeom>
        <a:solidFill>
          <a:schemeClr val="accent5">
            <a:hueOff val="-675854"/>
            <a:satOff val="-1742"/>
            <a:lumOff val="-1177"/>
            <a:alphaOff val="0"/>
          </a:schemeClr>
        </a:solidFill>
        <a:ln w="12700" cap="flat" cmpd="sng" algn="ctr">
          <a:solidFill>
            <a:schemeClr val="accent5">
              <a:hueOff val="-675854"/>
              <a:satOff val="-1742"/>
              <a:lumOff val="-117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73A6A3-6564-4D7B-A2AD-713C17F325F2}">
      <dsp:nvSpPr>
        <dsp:cNvPr id="0" name=""/>
        <dsp:cNvSpPr/>
      </dsp:nvSpPr>
      <dsp:spPr>
        <a:xfrm>
          <a:off x="7306765" y="2423616"/>
          <a:ext cx="206897" cy="206854"/>
        </a:xfrm>
        <a:prstGeom prst="ellipse">
          <a:avLst/>
        </a:prstGeom>
        <a:solidFill>
          <a:schemeClr val="accent5">
            <a:hueOff val="-811025"/>
            <a:satOff val="-2090"/>
            <a:lumOff val="-1412"/>
            <a:alphaOff val="0"/>
          </a:schemeClr>
        </a:solidFill>
        <a:ln w="12700" cap="flat" cmpd="sng" algn="ctr">
          <a:solidFill>
            <a:schemeClr val="accent5">
              <a:hueOff val="-811025"/>
              <a:satOff val="-2090"/>
              <a:lumOff val="-141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26F96B-620E-4ECB-9F31-6290DCC776F6}">
      <dsp:nvSpPr>
        <dsp:cNvPr id="0" name=""/>
        <dsp:cNvSpPr/>
      </dsp:nvSpPr>
      <dsp:spPr>
        <a:xfrm>
          <a:off x="7306765" y="3281981"/>
          <a:ext cx="206897" cy="206854"/>
        </a:xfrm>
        <a:prstGeom prst="ellipse">
          <a:avLst/>
        </a:prstGeom>
        <a:solidFill>
          <a:schemeClr val="accent5">
            <a:hueOff val="-946196"/>
            <a:satOff val="-2439"/>
            <a:lumOff val="-1647"/>
            <a:alphaOff val="0"/>
          </a:schemeClr>
        </a:solidFill>
        <a:ln w="12700" cap="flat" cmpd="sng" algn="ctr">
          <a:solidFill>
            <a:schemeClr val="accent5">
              <a:hueOff val="-946196"/>
              <a:satOff val="-2439"/>
              <a:lumOff val="-164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DC2BC7-8C85-48E6-82FD-DFC7606B6E9E}">
      <dsp:nvSpPr>
        <dsp:cNvPr id="0" name=""/>
        <dsp:cNvSpPr/>
      </dsp:nvSpPr>
      <dsp:spPr>
        <a:xfrm>
          <a:off x="7491314" y="2609839"/>
          <a:ext cx="206897" cy="206854"/>
        </a:xfrm>
        <a:prstGeom prst="ellipse">
          <a:avLst/>
        </a:prstGeom>
        <a:solidFill>
          <a:schemeClr val="accent5">
            <a:hueOff val="-1081367"/>
            <a:satOff val="-2787"/>
            <a:lumOff val="-1882"/>
            <a:alphaOff val="0"/>
          </a:schemeClr>
        </a:solidFill>
        <a:ln w="12700" cap="flat" cmpd="sng" algn="ctr">
          <a:solidFill>
            <a:schemeClr val="accent5">
              <a:hueOff val="-1081367"/>
              <a:satOff val="-2787"/>
              <a:lumOff val="-188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8BD5FF-0A31-4FC1-BC52-996513D6608F}">
      <dsp:nvSpPr>
        <dsp:cNvPr id="0" name=""/>
        <dsp:cNvSpPr/>
      </dsp:nvSpPr>
      <dsp:spPr>
        <a:xfrm>
          <a:off x="7503569" y="3097386"/>
          <a:ext cx="206897" cy="206854"/>
        </a:xfrm>
        <a:prstGeom prst="ellipse">
          <a:avLst/>
        </a:prstGeom>
        <a:solidFill>
          <a:schemeClr val="accent5">
            <a:hueOff val="-1216538"/>
            <a:satOff val="-3135"/>
            <a:lumOff val="-2118"/>
            <a:alphaOff val="0"/>
          </a:schemeClr>
        </a:solidFill>
        <a:ln w="12700" cap="flat" cmpd="sng" algn="ctr">
          <a:solidFill>
            <a:schemeClr val="accent5">
              <a:hueOff val="-1216538"/>
              <a:satOff val="-3135"/>
              <a:lumOff val="-211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9A3511-DED6-4ED5-A2C1-EADDE34FA4A9}">
      <dsp:nvSpPr>
        <dsp:cNvPr id="0" name=""/>
        <dsp:cNvSpPr/>
      </dsp:nvSpPr>
      <dsp:spPr>
        <a:xfrm>
          <a:off x="3275516" y="1907295"/>
          <a:ext cx="2094922" cy="2095147"/>
        </a:xfrm>
        <a:prstGeom prst="ellipse">
          <a:avLst/>
        </a:prstGeom>
        <a:solidFill>
          <a:schemeClr val="accent5">
            <a:hueOff val="-1351709"/>
            <a:satOff val="-3484"/>
            <a:lumOff val="-2353"/>
            <a:alphaOff val="0"/>
          </a:schemeClr>
        </a:solidFill>
        <a:ln w="12700" cap="flat" cmpd="sng" algn="ctr">
          <a:solidFill>
            <a:schemeClr val="accent5">
              <a:hueOff val="-1351709"/>
              <a:satOff val="-3484"/>
              <a:lumOff val="-235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Analysis</a:t>
          </a:r>
        </a:p>
      </dsp:txBody>
      <dsp:txXfrm>
        <a:off x="3582310" y="2214122"/>
        <a:ext cx="1481334" cy="1481493"/>
      </dsp:txXfrm>
    </dsp:sp>
    <dsp:sp modelId="{0DEBED22-36E4-4849-A069-18B76EF283E1}">
      <dsp:nvSpPr>
        <dsp:cNvPr id="0" name=""/>
        <dsp:cNvSpPr/>
      </dsp:nvSpPr>
      <dsp:spPr>
        <a:xfrm>
          <a:off x="4116080" y="1333966"/>
          <a:ext cx="413794" cy="414251"/>
        </a:xfrm>
        <a:prstGeom prst="ellipse">
          <a:avLst/>
        </a:prstGeom>
        <a:solidFill>
          <a:schemeClr val="accent5">
            <a:hueOff val="-1486879"/>
            <a:satOff val="-3832"/>
            <a:lumOff val="-2588"/>
            <a:alphaOff val="0"/>
          </a:schemeClr>
        </a:solidFill>
        <a:ln w="12700" cap="flat" cmpd="sng" algn="ctr">
          <a:solidFill>
            <a:schemeClr val="accent5">
              <a:hueOff val="-1486879"/>
              <a:satOff val="-3832"/>
              <a:lumOff val="-258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027348-01A3-46DF-B32C-6BF238C104DE}">
      <dsp:nvSpPr>
        <dsp:cNvPr id="0" name=""/>
        <dsp:cNvSpPr/>
      </dsp:nvSpPr>
      <dsp:spPr>
        <a:xfrm>
          <a:off x="3855837" y="1088021"/>
          <a:ext cx="206897" cy="206854"/>
        </a:xfrm>
        <a:prstGeom prst="ellipse">
          <a:avLst/>
        </a:prstGeom>
        <a:solidFill>
          <a:schemeClr val="accent5">
            <a:hueOff val="-1622050"/>
            <a:satOff val="-4181"/>
            <a:lumOff val="-2824"/>
            <a:alphaOff val="0"/>
          </a:schemeClr>
        </a:solidFill>
        <a:ln w="12700" cap="flat" cmpd="sng" algn="ctr">
          <a:solidFill>
            <a:schemeClr val="accent5">
              <a:hueOff val="-1622050"/>
              <a:satOff val="-4181"/>
              <a:lumOff val="-282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22565A-F4C0-43A2-8CB3-04A658C7080F}">
      <dsp:nvSpPr>
        <dsp:cNvPr id="0" name=""/>
        <dsp:cNvSpPr/>
      </dsp:nvSpPr>
      <dsp:spPr>
        <a:xfrm>
          <a:off x="3564595" y="784526"/>
          <a:ext cx="206897" cy="206854"/>
        </a:xfrm>
        <a:prstGeom prst="ellipse">
          <a:avLst/>
        </a:prstGeom>
        <a:solidFill>
          <a:schemeClr val="accent5">
            <a:hueOff val="-1757221"/>
            <a:satOff val="-4529"/>
            <a:lumOff val="-3059"/>
            <a:alphaOff val="0"/>
          </a:schemeClr>
        </a:solidFill>
        <a:ln w="12700" cap="flat" cmpd="sng" algn="ctr">
          <a:solidFill>
            <a:schemeClr val="accent5">
              <a:hueOff val="-1757221"/>
              <a:satOff val="-4529"/>
              <a:lumOff val="-305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84939D-8FED-4A20-9A3C-3A933C50F879}">
      <dsp:nvSpPr>
        <dsp:cNvPr id="0" name=""/>
        <dsp:cNvSpPr/>
      </dsp:nvSpPr>
      <dsp:spPr>
        <a:xfrm>
          <a:off x="3275516" y="526637"/>
          <a:ext cx="206897" cy="206854"/>
        </a:xfrm>
        <a:prstGeom prst="ellipse">
          <a:avLst/>
        </a:prstGeom>
        <a:solidFill>
          <a:schemeClr val="accent5">
            <a:hueOff val="-1892392"/>
            <a:satOff val="-4877"/>
            <a:lumOff val="-3294"/>
            <a:alphaOff val="0"/>
          </a:schemeClr>
        </a:solidFill>
        <a:ln w="12700" cap="flat" cmpd="sng" algn="ctr">
          <a:solidFill>
            <a:schemeClr val="accent5">
              <a:hueOff val="-1892392"/>
              <a:satOff val="-4877"/>
              <a:lumOff val="-329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051256-00A8-489F-8004-7EA1BF6726A2}">
      <dsp:nvSpPr>
        <dsp:cNvPr id="0" name=""/>
        <dsp:cNvSpPr/>
      </dsp:nvSpPr>
      <dsp:spPr>
        <a:xfrm>
          <a:off x="2833607" y="526637"/>
          <a:ext cx="206897" cy="206854"/>
        </a:xfrm>
        <a:prstGeom prst="ellipse">
          <a:avLst/>
        </a:prstGeom>
        <a:solidFill>
          <a:schemeClr val="accent5">
            <a:hueOff val="-2027563"/>
            <a:satOff val="-5226"/>
            <a:lumOff val="-3530"/>
            <a:alphaOff val="0"/>
          </a:schemeClr>
        </a:solidFill>
        <a:ln w="12700" cap="flat" cmpd="sng" algn="ctr">
          <a:solidFill>
            <a:schemeClr val="accent5">
              <a:hueOff val="-2027563"/>
              <a:satOff val="-5226"/>
              <a:lumOff val="-353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F0E0F0-043E-4DD1-864D-DD0076FEE985}">
      <dsp:nvSpPr>
        <dsp:cNvPr id="0" name=""/>
        <dsp:cNvSpPr/>
      </dsp:nvSpPr>
      <dsp:spPr>
        <a:xfrm>
          <a:off x="2390977" y="526637"/>
          <a:ext cx="206897" cy="206854"/>
        </a:xfrm>
        <a:prstGeom prst="ellipse">
          <a:avLst/>
        </a:prstGeom>
        <a:solidFill>
          <a:schemeClr val="accent5">
            <a:hueOff val="-2162734"/>
            <a:satOff val="-5574"/>
            <a:lumOff val="-3765"/>
            <a:alphaOff val="0"/>
          </a:schemeClr>
        </a:solidFill>
        <a:ln w="12700" cap="flat" cmpd="sng" algn="ctr">
          <a:solidFill>
            <a:schemeClr val="accent5">
              <a:hueOff val="-2162734"/>
              <a:satOff val="-5574"/>
              <a:lumOff val="-3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964E17-393E-49C0-B81F-9391660AFE05}">
      <dsp:nvSpPr>
        <dsp:cNvPr id="0" name=""/>
        <dsp:cNvSpPr/>
      </dsp:nvSpPr>
      <dsp:spPr>
        <a:xfrm>
          <a:off x="1949068" y="526637"/>
          <a:ext cx="206897" cy="206854"/>
        </a:xfrm>
        <a:prstGeom prst="ellipse">
          <a:avLst/>
        </a:prstGeom>
        <a:solidFill>
          <a:schemeClr val="accent5">
            <a:hueOff val="-2297905"/>
            <a:satOff val="-5922"/>
            <a:lumOff val="-4000"/>
            <a:alphaOff val="0"/>
          </a:schemeClr>
        </a:solidFill>
        <a:ln w="12700" cap="flat" cmpd="sng" algn="ctr">
          <a:solidFill>
            <a:schemeClr val="accent5">
              <a:hueOff val="-2297905"/>
              <a:satOff val="-5922"/>
              <a:lumOff val="-400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42B56D-A3F9-43CE-9967-276E0D77C678}">
      <dsp:nvSpPr>
        <dsp:cNvPr id="0" name=""/>
        <dsp:cNvSpPr/>
      </dsp:nvSpPr>
      <dsp:spPr>
        <a:xfrm>
          <a:off x="1507159" y="526637"/>
          <a:ext cx="206897" cy="206854"/>
        </a:xfrm>
        <a:prstGeom prst="ellipse">
          <a:avLst/>
        </a:prstGeom>
        <a:solidFill>
          <a:schemeClr val="accent5">
            <a:hueOff val="-2433075"/>
            <a:satOff val="-6271"/>
            <a:lumOff val="-4235"/>
            <a:alphaOff val="0"/>
          </a:schemeClr>
        </a:solidFill>
        <a:ln w="12700" cap="flat" cmpd="sng" algn="ctr">
          <a:solidFill>
            <a:schemeClr val="accent5">
              <a:hueOff val="-2433075"/>
              <a:satOff val="-6271"/>
              <a:lumOff val="-423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44D490-DB43-4110-8B31-46B8564EBB5C}">
      <dsp:nvSpPr>
        <dsp:cNvPr id="0" name=""/>
        <dsp:cNvSpPr/>
      </dsp:nvSpPr>
      <dsp:spPr>
        <a:xfrm>
          <a:off x="1065250" y="526637"/>
          <a:ext cx="206897" cy="206854"/>
        </a:xfrm>
        <a:prstGeom prst="ellipse">
          <a:avLst/>
        </a:prstGeom>
        <a:solidFill>
          <a:schemeClr val="accent5">
            <a:hueOff val="-2568246"/>
            <a:satOff val="-6619"/>
            <a:lumOff val="-4471"/>
            <a:alphaOff val="0"/>
          </a:schemeClr>
        </a:solidFill>
        <a:ln w="12700" cap="flat" cmpd="sng" algn="ctr">
          <a:solidFill>
            <a:schemeClr val="accent5">
              <a:hueOff val="-2568246"/>
              <a:satOff val="-6619"/>
              <a:lumOff val="-447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A88235-4809-4585-B45A-D49F74407EB2}">
      <dsp:nvSpPr>
        <dsp:cNvPr id="0" name=""/>
        <dsp:cNvSpPr/>
      </dsp:nvSpPr>
      <dsp:spPr>
        <a:xfrm>
          <a:off x="1060924" y="0"/>
          <a:ext cx="2425093" cy="5326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Leadership Council</a:t>
          </a:r>
          <a:br>
            <a:rPr lang="en-US" sz="1900" kern="1200" dirty="0"/>
          </a:br>
          <a:r>
            <a:rPr lang="en-US" sz="1900" kern="1200" dirty="0"/>
            <a:t>Work</a:t>
          </a:r>
        </a:p>
      </dsp:txBody>
      <dsp:txXfrm>
        <a:off x="1060924" y="0"/>
        <a:ext cx="2425093" cy="532609"/>
      </dsp:txXfrm>
    </dsp:sp>
    <dsp:sp modelId="{FE95E29C-7A36-4514-A721-8F3F32693684}">
      <dsp:nvSpPr>
        <dsp:cNvPr id="0" name=""/>
        <dsp:cNvSpPr/>
      </dsp:nvSpPr>
      <dsp:spPr>
        <a:xfrm>
          <a:off x="3119082" y="1728672"/>
          <a:ext cx="413794" cy="414251"/>
        </a:xfrm>
        <a:prstGeom prst="ellipse">
          <a:avLst/>
        </a:prstGeom>
        <a:solidFill>
          <a:schemeClr val="accent5">
            <a:hueOff val="-2703417"/>
            <a:satOff val="-6968"/>
            <a:lumOff val="-4706"/>
            <a:alphaOff val="0"/>
          </a:schemeClr>
        </a:solidFill>
        <a:ln w="12700" cap="flat" cmpd="sng" algn="ctr">
          <a:solidFill>
            <a:schemeClr val="accent5">
              <a:hueOff val="-2703417"/>
              <a:satOff val="-6968"/>
              <a:lumOff val="-470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BE186F-2ECA-43C4-9B13-6D0849905446}">
      <dsp:nvSpPr>
        <dsp:cNvPr id="0" name=""/>
        <dsp:cNvSpPr/>
      </dsp:nvSpPr>
      <dsp:spPr>
        <a:xfrm>
          <a:off x="2853792" y="1509874"/>
          <a:ext cx="206897" cy="206854"/>
        </a:xfrm>
        <a:prstGeom prst="ellipse">
          <a:avLst/>
        </a:prstGeom>
        <a:solidFill>
          <a:schemeClr val="accent5">
            <a:hueOff val="-2838588"/>
            <a:satOff val="-7316"/>
            <a:lumOff val="-4941"/>
            <a:alphaOff val="0"/>
          </a:schemeClr>
        </a:solidFill>
        <a:ln w="12700" cap="flat" cmpd="sng" algn="ctr">
          <a:solidFill>
            <a:schemeClr val="accent5">
              <a:hueOff val="-2838588"/>
              <a:satOff val="-7316"/>
              <a:lumOff val="-494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A3F285-0A52-4E57-82DF-A227DCB38C29}">
      <dsp:nvSpPr>
        <dsp:cNvPr id="0" name=""/>
        <dsp:cNvSpPr/>
      </dsp:nvSpPr>
      <dsp:spPr>
        <a:xfrm>
          <a:off x="2411883" y="1509874"/>
          <a:ext cx="206897" cy="206854"/>
        </a:xfrm>
        <a:prstGeom prst="ellipse">
          <a:avLst/>
        </a:prstGeom>
        <a:solidFill>
          <a:schemeClr val="accent5">
            <a:hueOff val="-2973759"/>
            <a:satOff val="-7664"/>
            <a:lumOff val="-5177"/>
            <a:alphaOff val="0"/>
          </a:schemeClr>
        </a:solidFill>
        <a:ln w="12700" cap="flat" cmpd="sng" algn="ctr">
          <a:solidFill>
            <a:schemeClr val="accent5">
              <a:hueOff val="-2973759"/>
              <a:satOff val="-7664"/>
              <a:lumOff val="-517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69174F-F030-4B72-A778-39DA66EA9FE9}">
      <dsp:nvSpPr>
        <dsp:cNvPr id="0" name=""/>
        <dsp:cNvSpPr/>
      </dsp:nvSpPr>
      <dsp:spPr>
        <a:xfrm>
          <a:off x="1969974" y="1509874"/>
          <a:ext cx="206897" cy="206854"/>
        </a:xfrm>
        <a:prstGeom prst="ellipse">
          <a:avLst/>
        </a:prstGeom>
        <a:solidFill>
          <a:schemeClr val="accent5">
            <a:hueOff val="-3108930"/>
            <a:satOff val="-8013"/>
            <a:lumOff val="-5412"/>
            <a:alphaOff val="0"/>
          </a:schemeClr>
        </a:solidFill>
        <a:ln w="12700" cap="flat" cmpd="sng" algn="ctr">
          <a:solidFill>
            <a:schemeClr val="accent5">
              <a:hueOff val="-3108930"/>
              <a:satOff val="-8013"/>
              <a:lumOff val="-541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826379-5CD7-4FA1-A403-EB7DB2CF4F1D}">
      <dsp:nvSpPr>
        <dsp:cNvPr id="0" name=""/>
        <dsp:cNvSpPr/>
      </dsp:nvSpPr>
      <dsp:spPr>
        <a:xfrm>
          <a:off x="1528065" y="1509874"/>
          <a:ext cx="206897" cy="206854"/>
        </a:xfrm>
        <a:prstGeom prst="ellipse">
          <a:avLst/>
        </a:prstGeom>
        <a:solidFill>
          <a:schemeClr val="accent5">
            <a:hueOff val="-3244100"/>
            <a:satOff val="-8361"/>
            <a:lumOff val="-5647"/>
            <a:alphaOff val="0"/>
          </a:schemeClr>
        </a:solidFill>
        <a:ln w="12700" cap="flat" cmpd="sng" algn="ctr">
          <a:solidFill>
            <a:schemeClr val="accent5">
              <a:hueOff val="-3244100"/>
              <a:satOff val="-8361"/>
              <a:lumOff val="-564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A1C7E1-337D-4751-B8F1-4AAD8E6B284C}">
      <dsp:nvSpPr>
        <dsp:cNvPr id="0" name=""/>
        <dsp:cNvSpPr/>
      </dsp:nvSpPr>
      <dsp:spPr>
        <a:xfrm>
          <a:off x="1085435" y="1509874"/>
          <a:ext cx="206897" cy="206854"/>
        </a:xfrm>
        <a:prstGeom prst="ellipse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accent5">
              <a:hueOff val="-3379271"/>
              <a:satOff val="-8710"/>
              <a:lumOff val="-588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B1E4C4-0CD6-4860-9541-2310FB8C84FB}">
      <dsp:nvSpPr>
        <dsp:cNvPr id="0" name=""/>
        <dsp:cNvSpPr/>
      </dsp:nvSpPr>
      <dsp:spPr>
        <a:xfrm>
          <a:off x="643526" y="1509874"/>
          <a:ext cx="206897" cy="206854"/>
        </a:xfrm>
        <a:prstGeom prst="ellipse">
          <a:avLst/>
        </a:prstGeom>
        <a:solidFill>
          <a:schemeClr val="accent5">
            <a:hueOff val="-3514442"/>
            <a:satOff val="-9058"/>
            <a:lumOff val="-6118"/>
            <a:alphaOff val="0"/>
          </a:schemeClr>
        </a:solidFill>
        <a:ln w="12700" cap="flat" cmpd="sng" algn="ctr">
          <a:solidFill>
            <a:schemeClr val="accent5">
              <a:hueOff val="-3514442"/>
              <a:satOff val="-9058"/>
              <a:lumOff val="-611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947F0BB-D6AE-4270-AB81-F67DE1501051}">
      <dsp:nvSpPr>
        <dsp:cNvPr id="0" name=""/>
        <dsp:cNvSpPr/>
      </dsp:nvSpPr>
      <dsp:spPr>
        <a:xfrm>
          <a:off x="642084" y="976178"/>
          <a:ext cx="2425093" cy="5326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Employee Listening Sessions &amp; Surveys</a:t>
          </a:r>
        </a:p>
      </dsp:txBody>
      <dsp:txXfrm>
        <a:off x="642084" y="976178"/>
        <a:ext cx="2425093" cy="532609"/>
      </dsp:txXfrm>
    </dsp:sp>
    <dsp:sp modelId="{908EA08D-DE89-4296-B0C6-2B00741BA458}">
      <dsp:nvSpPr>
        <dsp:cNvPr id="0" name=""/>
        <dsp:cNvSpPr/>
      </dsp:nvSpPr>
      <dsp:spPr>
        <a:xfrm>
          <a:off x="2689428" y="2747742"/>
          <a:ext cx="413794" cy="414251"/>
        </a:xfrm>
        <a:prstGeom prst="ellipse">
          <a:avLst/>
        </a:prstGeom>
        <a:solidFill>
          <a:schemeClr val="accent5">
            <a:hueOff val="-3649613"/>
            <a:satOff val="-9406"/>
            <a:lumOff val="-6353"/>
            <a:alphaOff val="0"/>
          </a:schemeClr>
        </a:solidFill>
        <a:ln w="12700" cap="flat" cmpd="sng" algn="ctr">
          <a:solidFill>
            <a:schemeClr val="accent5">
              <a:hueOff val="-3649613"/>
              <a:satOff val="-9406"/>
              <a:lumOff val="-635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0D9F74-B00C-4BDD-9DF7-3F7550A39792}">
      <dsp:nvSpPr>
        <dsp:cNvPr id="0" name=""/>
        <dsp:cNvSpPr/>
      </dsp:nvSpPr>
      <dsp:spPr>
        <a:xfrm>
          <a:off x="2279959" y="2851441"/>
          <a:ext cx="206897" cy="206854"/>
        </a:xfrm>
        <a:prstGeom prst="ellipse">
          <a:avLst/>
        </a:prstGeom>
        <a:solidFill>
          <a:schemeClr val="accent5">
            <a:hueOff val="-3784784"/>
            <a:satOff val="-9755"/>
            <a:lumOff val="-6588"/>
            <a:alphaOff val="0"/>
          </a:schemeClr>
        </a:solidFill>
        <a:ln w="12700" cap="flat" cmpd="sng" algn="ctr">
          <a:solidFill>
            <a:schemeClr val="accent5">
              <a:hueOff val="-3784784"/>
              <a:satOff val="-9755"/>
              <a:lumOff val="-658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969108-9177-4580-8E72-428BCE435667}">
      <dsp:nvSpPr>
        <dsp:cNvPr id="0" name=""/>
        <dsp:cNvSpPr/>
      </dsp:nvSpPr>
      <dsp:spPr>
        <a:xfrm>
          <a:off x="1871211" y="2851441"/>
          <a:ext cx="206897" cy="206854"/>
        </a:xfrm>
        <a:prstGeom prst="ellipse">
          <a:avLst/>
        </a:prstGeom>
        <a:solidFill>
          <a:schemeClr val="accent5">
            <a:hueOff val="-3919955"/>
            <a:satOff val="-10103"/>
            <a:lumOff val="-6824"/>
            <a:alphaOff val="0"/>
          </a:schemeClr>
        </a:solidFill>
        <a:ln w="12700" cap="flat" cmpd="sng" algn="ctr">
          <a:solidFill>
            <a:schemeClr val="accent5">
              <a:hueOff val="-3919955"/>
              <a:satOff val="-10103"/>
              <a:lumOff val="-682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7D1DD6-14BE-404F-89F4-07B4661710AE}">
      <dsp:nvSpPr>
        <dsp:cNvPr id="0" name=""/>
        <dsp:cNvSpPr/>
      </dsp:nvSpPr>
      <dsp:spPr>
        <a:xfrm>
          <a:off x="1461742" y="2851441"/>
          <a:ext cx="206897" cy="206854"/>
        </a:xfrm>
        <a:prstGeom prst="ellipse">
          <a:avLst/>
        </a:prstGeom>
        <a:solidFill>
          <a:schemeClr val="accent5">
            <a:hueOff val="-4055126"/>
            <a:satOff val="-10451"/>
            <a:lumOff val="-7059"/>
            <a:alphaOff val="0"/>
          </a:schemeClr>
        </a:solidFill>
        <a:ln w="12700" cap="flat" cmpd="sng" algn="ctr">
          <a:solidFill>
            <a:schemeClr val="accent5">
              <a:hueOff val="-4055126"/>
              <a:satOff val="-10451"/>
              <a:lumOff val="-705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927DFA-00C4-4413-8B23-CF71A20F8730}">
      <dsp:nvSpPr>
        <dsp:cNvPr id="0" name=""/>
        <dsp:cNvSpPr/>
      </dsp:nvSpPr>
      <dsp:spPr>
        <a:xfrm>
          <a:off x="1052995" y="2851441"/>
          <a:ext cx="206897" cy="206854"/>
        </a:xfrm>
        <a:prstGeom prst="ellipse">
          <a:avLst/>
        </a:prstGeom>
        <a:solidFill>
          <a:schemeClr val="accent5">
            <a:hueOff val="-4190297"/>
            <a:satOff val="-10800"/>
            <a:lumOff val="-7294"/>
            <a:alphaOff val="0"/>
          </a:schemeClr>
        </a:solidFill>
        <a:ln w="12700" cap="flat" cmpd="sng" algn="ctr">
          <a:solidFill>
            <a:schemeClr val="accent5">
              <a:hueOff val="-4190297"/>
              <a:satOff val="-10800"/>
              <a:lumOff val="-729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F335B3-A6A3-4117-A4C0-8A8660E390B2}">
      <dsp:nvSpPr>
        <dsp:cNvPr id="0" name=""/>
        <dsp:cNvSpPr/>
      </dsp:nvSpPr>
      <dsp:spPr>
        <a:xfrm>
          <a:off x="643526" y="2851441"/>
          <a:ext cx="206897" cy="206854"/>
        </a:xfrm>
        <a:prstGeom prst="ellipse">
          <a:avLst/>
        </a:prstGeom>
        <a:solidFill>
          <a:schemeClr val="accent5">
            <a:hueOff val="-4325467"/>
            <a:satOff val="-11148"/>
            <a:lumOff val="-7530"/>
            <a:alphaOff val="0"/>
          </a:schemeClr>
        </a:solidFill>
        <a:ln w="12700" cap="flat" cmpd="sng" algn="ctr">
          <a:solidFill>
            <a:schemeClr val="accent5">
              <a:hueOff val="-4325467"/>
              <a:satOff val="-11148"/>
              <a:lumOff val="-753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422A7F-3499-4B8A-933F-8E3859D5C51F}">
      <dsp:nvSpPr>
        <dsp:cNvPr id="0" name=""/>
        <dsp:cNvSpPr/>
      </dsp:nvSpPr>
      <dsp:spPr>
        <a:xfrm>
          <a:off x="642084" y="2321546"/>
          <a:ext cx="1833958" cy="5326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Presidential Evaluations</a:t>
          </a:r>
        </a:p>
      </dsp:txBody>
      <dsp:txXfrm>
        <a:off x="642084" y="2321546"/>
        <a:ext cx="1833958" cy="532609"/>
      </dsp:txXfrm>
    </dsp:sp>
    <dsp:sp modelId="{4C70AEAE-59CB-4730-8446-2945B75B398A}">
      <dsp:nvSpPr>
        <dsp:cNvPr id="0" name=""/>
        <dsp:cNvSpPr/>
      </dsp:nvSpPr>
      <dsp:spPr>
        <a:xfrm>
          <a:off x="3119082" y="3750525"/>
          <a:ext cx="413794" cy="414251"/>
        </a:xfrm>
        <a:prstGeom prst="ellipse">
          <a:avLst/>
        </a:prstGeom>
        <a:solidFill>
          <a:schemeClr val="accent5">
            <a:hueOff val="-4595809"/>
            <a:satOff val="-11845"/>
            <a:lumOff val="-8000"/>
            <a:alphaOff val="0"/>
          </a:schemeClr>
        </a:solidFill>
        <a:ln w="12700" cap="flat" cmpd="sng" algn="ctr">
          <a:solidFill>
            <a:schemeClr val="accent5">
              <a:hueOff val="-4595809"/>
              <a:satOff val="-11845"/>
              <a:lumOff val="-800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14A542-0143-4B34-B62F-F7A2098FE256}">
      <dsp:nvSpPr>
        <dsp:cNvPr id="0" name=""/>
        <dsp:cNvSpPr/>
      </dsp:nvSpPr>
      <dsp:spPr>
        <a:xfrm>
          <a:off x="2853792" y="4171834"/>
          <a:ext cx="206897" cy="206854"/>
        </a:xfrm>
        <a:prstGeom prst="ellipse">
          <a:avLst/>
        </a:prstGeom>
        <a:solidFill>
          <a:schemeClr val="accent5">
            <a:hueOff val="-4730980"/>
            <a:satOff val="-12193"/>
            <a:lumOff val="-8236"/>
            <a:alphaOff val="0"/>
          </a:schemeClr>
        </a:solidFill>
        <a:ln w="12700" cap="flat" cmpd="sng" algn="ctr">
          <a:solidFill>
            <a:schemeClr val="accent5">
              <a:hueOff val="-4730980"/>
              <a:satOff val="-12193"/>
              <a:lumOff val="-823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89427E-5AB2-4D02-A342-089DA164541B}">
      <dsp:nvSpPr>
        <dsp:cNvPr id="0" name=""/>
        <dsp:cNvSpPr/>
      </dsp:nvSpPr>
      <dsp:spPr>
        <a:xfrm>
          <a:off x="2411883" y="4171834"/>
          <a:ext cx="206897" cy="206854"/>
        </a:xfrm>
        <a:prstGeom prst="ellipse">
          <a:avLst/>
        </a:prstGeom>
        <a:solidFill>
          <a:schemeClr val="accent5">
            <a:hueOff val="-4866151"/>
            <a:satOff val="-12542"/>
            <a:lumOff val="-8471"/>
            <a:alphaOff val="0"/>
          </a:schemeClr>
        </a:solidFill>
        <a:ln w="12700" cap="flat" cmpd="sng" algn="ctr">
          <a:solidFill>
            <a:schemeClr val="accent5">
              <a:hueOff val="-4866151"/>
              <a:satOff val="-12542"/>
              <a:lumOff val="-847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939924-1DD6-49A6-92C3-3AB02ADA63E5}">
      <dsp:nvSpPr>
        <dsp:cNvPr id="0" name=""/>
        <dsp:cNvSpPr/>
      </dsp:nvSpPr>
      <dsp:spPr>
        <a:xfrm>
          <a:off x="1969974" y="4171834"/>
          <a:ext cx="206897" cy="206854"/>
        </a:xfrm>
        <a:prstGeom prst="ellipse">
          <a:avLst/>
        </a:prstGeom>
        <a:solidFill>
          <a:schemeClr val="accent5">
            <a:hueOff val="-5001322"/>
            <a:satOff val="-12890"/>
            <a:lumOff val="-8706"/>
            <a:alphaOff val="0"/>
          </a:schemeClr>
        </a:solidFill>
        <a:ln w="12700" cap="flat" cmpd="sng" algn="ctr">
          <a:solidFill>
            <a:schemeClr val="accent5">
              <a:hueOff val="-5001322"/>
              <a:satOff val="-12890"/>
              <a:lumOff val="-870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921AB8-A731-4C67-AB9C-D0AD5CF5BA0B}">
      <dsp:nvSpPr>
        <dsp:cNvPr id="0" name=""/>
        <dsp:cNvSpPr/>
      </dsp:nvSpPr>
      <dsp:spPr>
        <a:xfrm>
          <a:off x="1528065" y="4171834"/>
          <a:ext cx="206897" cy="206854"/>
        </a:xfrm>
        <a:prstGeom prst="ellipse">
          <a:avLst/>
        </a:prstGeom>
        <a:solidFill>
          <a:schemeClr val="accent5">
            <a:hueOff val="-5136492"/>
            <a:satOff val="-13238"/>
            <a:lumOff val="-8941"/>
            <a:alphaOff val="0"/>
          </a:schemeClr>
        </a:solidFill>
        <a:ln w="12700" cap="flat" cmpd="sng" algn="ctr">
          <a:solidFill>
            <a:schemeClr val="accent5">
              <a:hueOff val="-5136492"/>
              <a:satOff val="-13238"/>
              <a:lumOff val="-894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B17333-FB99-4C69-AD94-E37CF332B7C7}">
      <dsp:nvSpPr>
        <dsp:cNvPr id="0" name=""/>
        <dsp:cNvSpPr/>
      </dsp:nvSpPr>
      <dsp:spPr>
        <a:xfrm>
          <a:off x="1085435" y="4171834"/>
          <a:ext cx="206897" cy="206854"/>
        </a:xfrm>
        <a:prstGeom prst="ellipse">
          <a:avLst/>
        </a:prstGeom>
        <a:solidFill>
          <a:schemeClr val="accent5">
            <a:hueOff val="-5271663"/>
            <a:satOff val="-13587"/>
            <a:lumOff val="-9177"/>
            <a:alphaOff val="0"/>
          </a:schemeClr>
        </a:solidFill>
        <a:ln w="12700" cap="flat" cmpd="sng" algn="ctr">
          <a:solidFill>
            <a:schemeClr val="accent5">
              <a:hueOff val="-5271663"/>
              <a:satOff val="-13587"/>
              <a:lumOff val="-917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3FB945-4C3A-4FB6-AEE2-020ACEBDFAEE}">
      <dsp:nvSpPr>
        <dsp:cNvPr id="0" name=""/>
        <dsp:cNvSpPr/>
      </dsp:nvSpPr>
      <dsp:spPr>
        <a:xfrm>
          <a:off x="643526" y="4171834"/>
          <a:ext cx="206897" cy="206854"/>
        </a:xfrm>
        <a:prstGeom prst="ellipse">
          <a:avLst/>
        </a:prstGeom>
        <a:solidFill>
          <a:schemeClr val="accent5">
            <a:hueOff val="-5406834"/>
            <a:satOff val="-13935"/>
            <a:lumOff val="-9412"/>
            <a:alphaOff val="0"/>
          </a:schemeClr>
        </a:solidFill>
        <a:ln w="12700" cap="flat" cmpd="sng" algn="ctr">
          <a:solidFill>
            <a:schemeClr val="accent5">
              <a:hueOff val="-5406834"/>
              <a:satOff val="-13935"/>
              <a:lumOff val="-941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CEF8A4-12C4-4919-8F18-E98D2BCB9204}">
      <dsp:nvSpPr>
        <dsp:cNvPr id="0" name=""/>
        <dsp:cNvSpPr/>
      </dsp:nvSpPr>
      <dsp:spPr>
        <a:xfrm>
          <a:off x="642084" y="3638139"/>
          <a:ext cx="2425093" cy="5326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Board of Trustee Evaluations</a:t>
          </a:r>
        </a:p>
      </dsp:txBody>
      <dsp:txXfrm>
        <a:off x="642084" y="3638139"/>
        <a:ext cx="2425093" cy="532609"/>
      </dsp:txXfrm>
    </dsp:sp>
    <dsp:sp modelId="{F243EA97-0031-4F58-90AA-D01D2A5E666F}">
      <dsp:nvSpPr>
        <dsp:cNvPr id="0" name=""/>
        <dsp:cNvSpPr/>
      </dsp:nvSpPr>
      <dsp:spPr>
        <a:xfrm>
          <a:off x="4116080" y="4126772"/>
          <a:ext cx="413794" cy="414251"/>
        </a:xfrm>
        <a:prstGeom prst="ellipse">
          <a:avLst/>
        </a:prstGeom>
        <a:solidFill>
          <a:schemeClr val="accent5">
            <a:hueOff val="-5677176"/>
            <a:satOff val="-14632"/>
            <a:lumOff val="-9883"/>
            <a:alphaOff val="0"/>
          </a:schemeClr>
        </a:solidFill>
        <a:ln w="12700" cap="flat" cmpd="sng" algn="ctr">
          <a:solidFill>
            <a:schemeClr val="accent5">
              <a:hueOff val="-5677176"/>
              <a:satOff val="-14632"/>
              <a:lumOff val="-988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2AE4FB-A7C1-4685-A220-4256E2211106}">
      <dsp:nvSpPr>
        <dsp:cNvPr id="0" name=""/>
        <dsp:cNvSpPr/>
      </dsp:nvSpPr>
      <dsp:spPr>
        <a:xfrm>
          <a:off x="3907742" y="4546996"/>
          <a:ext cx="206897" cy="206854"/>
        </a:xfrm>
        <a:prstGeom prst="ellipse">
          <a:avLst/>
        </a:prstGeom>
        <a:solidFill>
          <a:schemeClr val="accent5">
            <a:hueOff val="-5812347"/>
            <a:satOff val="-14980"/>
            <a:lumOff val="-10118"/>
            <a:alphaOff val="0"/>
          </a:schemeClr>
        </a:solidFill>
        <a:ln w="12700" cap="flat" cmpd="sng" algn="ctr">
          <a:solidFill>
            <a:schemeClr val="accent5">
              <a:hueOff val="-5812347"/>
              <a:satOff val="-14980"/>
              <a:lumOff val="-1011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DFBBB8-B54F-46A2-9080-2C18E6E12B14}">
      <dsp:nvSpPr>
        <dsp:cNvPr id="0" name=""/>
        <dsp:cNvSpPr/>
      </dsp:nvSpPr>
      <dsp:spPr>
        <a:xfrm>
          <a:off x="3610733" y="4881437"/>
          <a:ext cx="206897" cy="206854"/>
        </a:xfrm>
        <a:prstGeom prst="ellipse">
          <a:avLst/>
        </a:prstGeom>
        <a:solidFill>
          <a:schemeClr val="accent5">
            <a:hueOff val="-5947517"/>
            <a:satOff val="-15329"/>
            <a:lumOff val="-10353"/>
            <a:alphaOff val="0"/>
          </a:schemeClr>
        </a:solidFill>
        <a:ln w="12700" cap="flat" cmpd="sng" algn="ctr">
          <a:solidFill>
            <a:schemeClr val="accent5">
              <a:hueOff val="-5947517"/>
              <a:satOff val="-15329"/>
              <a:lumOff val="-1035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896856-FEE1-46E8-9A20-B4CCEE07FC14}">
      <dsp:nvSpPr>
        <dsp:cNvPr id="0" name=""/>
        <dsp:cNvSpPr/>
      </dsp:nvSpPr>
      <dsp:spPr>
        <a:xfrm>
          <a:off x="3275516" y="5222394"/>
          <a:ext cx="206897" cy="206854"/>
        </a:xfrm>
        <a:prstGeom prst="ellipse">
          <a:avLst/>
        </a:prstGeom>
        <a:solidFill>
          <a:schemeClr val="accent5">
            <a:hueOff val="-6082688"/>
            <a:satOff val="-15677"/>
            <a:lumOff val="-10588"/>
            <a:alphaOff val="0"/>
          </a:schemeClr>
        </a:solidFill>
        <a:ln w="12700" cap="flat" cmpd="sng" algn="ctr">
          <a:solidFill>
            <a:schemeClr val="accent5">
              <a:hueOff val="-6082688"/>
              <a:satOff val="-15677"/>
              <a:lumOff val="-1058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B7EE0B-AE34-4EEC-8ED5-F92B83413604}">
      <dsp:nvSpPr>
        <dsp:cNvPr id="0" name=""/>
        <dsp:cNvSpPr/>
      </dsp:nvSpPr>
      <dsp:spPr>
        <a:xfrm>
          <a:off x="2833607" y="5222394"/>
          <a:ext cx="206897" cy="206854"/>
        </a:xfrm>
        <a:prstGeom prst="ellipse">
          <a:avLst/>
        </a:prstGeom>
        <a:solidFill>
          <a:schemeClr val="accent5">
            <a:hueOff val="-6217859"/>
            <a:satOff val="-16025"/>
            <a:lumOff val="-10824"/>
            <a:alphaOff val="0"/>
          </a:schemeClr>
        </a:solidFill>
        <a:ln w="12700" cap="flat" cmpd="sng" algn="ctr">
          <a:solidFill>
            <a:schemeClr val="accent5">
              <a:hueOff val="-6217859"/>
              <a:satOff val="-16025"/>
              <a:lumOff val="-1082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B61F1F-FF12-4533-904E-9CABB4AD8CAE}">
      <dsp:nvSpPr>
        <dsp:cNvPr id="0" name=""/>
        <dsp:cNvSpPr/>
      </dsp:nvSpPr>
      <dsp:spPr>
        <a:xfrm>
          <a:off x="2390977" y="5222394"/>
          <a:ext cx="206897" cy="206854"/>
        </a:xfrm>
        <a:prstGeom prst="ellipse">
          <a:avLst/>
        </a:prstGeom>
        <a:solidFill>
          <a:schemeClr val="accent5">
            <a:hueOff val="-6353030"/>
            <a:satOff val="-16374"/>
            <a:lumOff val="-11059"/>
            <a:alphaOff val="0"/>
          </a:schemeClr>
        </a:solidFill>
        <a:ln w="12700" cap="flat" cmpd="sng" algn="ctr">
          <a:solidFill>
            <a:schemeClr val="accent5">
              <a:hueOff val="-6353030"/>
              <a:satOff val="-16374"/>
              <a:lumOff val="-1105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ACE5B3-2408-43E3-AA4B-EA10A123129E}">
      <dsp:nvSpPr>
        <dsp:cNvPr id="0" name=""/>
        <dsp:cNvSpPr/>
      </dsp:nvSpPr>
      <dsp:spPr>
        <a:xfrm>
          <a:off x="1949068" y="5222394"/>
          <a:ext cx="206897" cy="206854"/>
        </a:xfrm>
        <a:prstGeom prst="ellipse">
          <a:avLst/>
        </a:prstGeom>
        <a:solidFill>
          <a:schemeClr val="accent5">
            <a:hueOff val="-6488201"/>
            <a:satOff val="-16722"/>
            <a:lumOff val="-11294"/>
            <a:alphaOff val="0"/>
          </a:schemeClr>
        </a:solidFill>
        <a:ln w="12700" cap="flat" cmpd="sng" algn="ctr">
          <a:solidFill>
            <a:schemeClr val="accent5">
              <a:hueOff val="-6488201"/>
              <a:satOff val="-16722"/>
              <a:lumOff val="-1129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901078-0E9C-4568-8942-0E9F43D6AE25}">
      <dsp:nvSpPr>
        <dsp:cNvPr id="0" name=""/>
        <dsp:cNvSpPr/>
      </dsp:nvSpPr>
      <dsp:spPr>
        <a:xfrm>
          <a:off x="1507159" y="5222394"/>
          <a:ext cx="206897" cy="206854"/>
        </a:xfrm>
        <a:prstGeom prst="ellipse">
          <a:avLst/>
        </a:prstGeom>
        <a:solidFill>
          <a:schemeClr val="accent5">
            <a:hueOff val="-6623372"/>
            <a:satOff val="-17071"/>
            <a:lumOff val="-11530"/>
            <a:alphaOff val="0"/>
          </a:schemeClr>
        </a:solidFill>
        <a:ln w="12700" cap="flat" cmpd="sng" algn="ctr">
          <a:solidFill>
            <a:schemeClr val="accent5">
              <a:hueOff val="-6623372"/>
              <a:satOff val="-17071"/>
              <a:lumOff val="-1153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DC568F-0713-4B35-BEA9-BBB3997E5EEF}">
      <dsp:nvSpPr>
        <dsp:cNvPr id="0" name=""/>
        <dsp:cNvSpPr/>
      </dsp:nvSpPr>
      <dsp:spPr>
        <a:xfrm>
          <a:off x="1065250" y="5222394"/>
          <a:ext cx="206897" cy="206854"/>
        </a:xfrm>
        <a:prstGeom prst="ellipse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accent5">
              <a:hueOff val="-6758543"/>
              <a:satOff val="-17419"/>
              <a:lumOff val="-1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AB5989-391A-4F32-8557-4427A369B577}">
      <dsp:nvSpPr>
        <dsp:cNvPr id="0" name=""/>
        <dsp:cNvSpPr/>
      </dsp:nvSpPr>
      <dsp:spPr>
        <a:xfrm>
          <a:off x="1060924" y="4688156"/>
          <a:ext cx="2425093" cy="5326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Higher Education</a:t>
          </a:r>
          <a:br>
            <a:rPr lang="en-US" sz="1900" kern="1200" dirty="0"/>
          </a:br>
          <a:r>
            <a:rPr lang="en-US" sz="1900" kern="1200" dirty="0"/>
            <a:t>Trends</a:t>
          </a:r>
        </a:p>
      </dsp:txBody>
      <dsp:txXfrm>
        <a:off x="1060924" y="4688156"/>
        <a:ext cx="2425093" cy="53260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943559-551A-43E1-ABF9-6BBEEF1F03C4}">
      <dsp:nvSpPr>
        <dsp:cNvPr id="0" name=""/>
        <dsp:cNvSpPr/>
      </dsp:nvSpPr>
      <dsp:spPr>
        <a:xfrm rot="5400000">
          <a:off x="297" y="646820"/>
          <a:ext cx="3867153" cy="3867748"/>
        </a:xfrm>
        <a:prstGeom prst="blockArc">
          <a:avLst>
            <a:gd name="adj1" fmla="val 13500000"/>
            <a:gd name="adj2" fmla="val 18900000"/>
            <a:gd name="adj3" fmla="val 496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B240ED-CE99-4F84-8F23-3EEAAA9ADBC3}">
      <dsp:nvSpPr>
        <dsp:cNvPr id="0" name=""/>
        <dsp:cNvSpPr/>
      </dsp:nvSpPr>
      <dsp:spPr>
        <a:xfrm rot="16200000">
          <a:off x="3980391" y="646820"/>
          <a:ext cx="3867153" cy="3867748"/>
        </a:xfrm>
        <a:prstGeom prst="blockArc">
          <a:avLst>
            <a:gd name="adj1" fmla="val 13500000"/>
            <a:gd name="adj2" fmla="val 18900000"/>
            <a:gd name="adj3" fmla="val 4960"/>
          </a:avLst>
        </a:prstGeom>
        <a:solidFill>
          <a:schemeClr val="accent5">
            <a:hueOff val="-2252848"/>
            <a:satOff val="-5806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2A2F6E-0B32-42F6-BE6D-DC8F7FA04EFC}">
      <dsp:nvSpPr>
        <dsp:cNvPr id="0" name=""/>
        <dsp:cNvSpPr/>
      </dsp:nvSpPr>
      <dsp:spPr>
        <a:xfrm>
          <a:off x="4437670" y="4006337"/>
          <a:ext cx="2936211" cy="7736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Blend</a:t>
          </a:r>
        </a:p>
      </dsp:txBody>
      <dsp:txXfrm>
        <a:off x="4437670" y="4006337"/>
        <a:ext cx="2936211" cy="773678"/>
      </dsp:txXfrm>
    </dsp:sp>
    <dsp:sp modelId="{C27B5917-8865-4A58-8151-23C04924AD13}">
      <dsp:nvSpPr>
        <dsp:cNvPr id="0" name=""/>
        <dsp:cNvSpPr/>
      </dsp:nvSpPr>
      <dsp:spPr>
        <a:xfrm rot="5400000">
          <a:off x="3856342" y="646820"/>
          <a:ext cx="3867153" cy="3867748"/>
        </a:xfrm>
        <a:prstGeom prst="blockArc">
          <a:avLst>
            <a:gd name="adj1" fmla="val 13500000"/>
            <a:gd name="adj2" fmla="val 18900000"/>
            <a:gd name="adj3" fmla="val 4960"/>
          </a:avLst>
        </a:prstGeom>
        <a:solidFill>
          <a:schemeClr val="accent5">
            <a:hueOff val="-4505695"/>
            <a:satOff val="-11613"/>
            <a:lumOff val="-784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75C953-6C73-41BA-968A-5BB77C906165}">
      <dsp:nvSpPr>
        <dsp:cNvPr id="0" name=""/>
        <dsp:cNvSpPr/>
      </dsp:nvSpPr>
      <dsp:spPr>
        <a:xfrm rot="16200000">
          <a:off x="7835266" y="646820"/>
          <a:ext cx="3867153" cy="3867748"/>
        </a:xfrm>
        <a:prstGeom prst="blockArc">
          <a:avLst>
            <a:gd name="adj1" fmla="val 13500000"/>
            <a:gd name="adj2" fmla="val 18900000"/>
            <a:gd name="adj3" fmla="val 4960"/>
          </a:avLst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63DD8C-6035-4734-BB0A-A3EDE6416437}">
      <dsp:nvSpPr>
        <dsp:cNvPr id="0" name=""/>
        <dsp:cNvSpPr/>
      </dsp:nvSpPr>
      <dsp:spPr>
        <a:xfrm>
          <a:off x="8010510" y="4006337"/>
          <a:ext cx="2936211" cy="7736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Final Version</a:t>
          </a:r>
        </a:p>
      </dsp:txBody>
      <dsp:txXfrm>
        <a:off x="8010510" y="4006337"/>
        <a:ext cx="2936211" cy="773678"/>
      </dsp:txXfrm>
    </dsp:sp>
    <dsp:sp modelId="{14B0C5F9-D983-4E49-A2A1-728EC2651AFC}">
      <dsp:nvSpPr>
        <dsp:cNvPr id="0" name=""/>
        <dsp:cNvSpPr/>
      </dsp:nvSpPr>
      <dsp:spPr>
        <a:xfrm>
          <a:off x="4343323" y="1756768"/>
          <a:ext cx="1771838" cy="1771838"/>
        </a:xfrm>
        <a:prstGeom prst="ellipse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Input</a:t>
          </a:r>
        </a:p>
      </dsp:txBody>
      <dsp:txXfrm>
        <a:off x="4590742" y="1965706"/>
        <a:ext cx="1021600" cy="1353962"/>
      </dsp:txXfrm>
    </dsp:sp>
    <dsp:sp modelId="{ADB6141D-46DE-4103-B7F6-AEF76AD22CEF}">
      <dsp:nvSpPr>
        <dsp:cNvPr id="0" name=""/>
        <dsp:cNvSpPr/>
      </dsp:nvSpPr>
      <dsp:spPr>
        <a:xfrm>
          <a:off x="5620323" y="1756768"/>
          <a:ext cx="1771838" cy="1771838"/>
        </a:xfrm>
        <a:prstGeom prst="ellipse">
          <a:avLst/>
        </a:prstGeom>
        <a:solidFill>
          <a:schemeClr val="accent5">
            <a:alpha val="50000"/>
            <a:hueOff val="-675854"/>
            <a:satOff val="-1742"/>
            <a:lumOff val="-117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Vision</a:t>
          </a:r>
        </a:p>
      </dsp:txBody>
      <dsp:txXfrm>
        <a:off x="6123142" y="1965706"/>
        <a:ext cx="1021600" cy="1353962"/>
      </dsp:txXfrm>
    </dsp:sp>
    <dsp:sp modelId="{15727136-AC51-476B-8BF9-50F0C1E39AA0}">
      <dsp:nvSpPr>
        <dsp:cNvPr id="0" name=""/>
        <dsp:cNvSpPr/>
      </dsp:nvSpPr>
      <dsp:spPr>
        <a:xfrm>
          <a:off x="1062693" y="1209373"/>
          <a:ext cx="1139378" cy="937246"/>
        </a:xfrm>
        <a:prstGeom prst="ellipse">
          <a:avLst/>
        </a:prstGeom>
        <a:solidFill>
          <a:schemeClr val="accent5">
            <a:alpha val="50000"/>
            <a:hueOff val="-1351709"/>
            <a:satOff val="-3484"/>
            <a:lumOff val="-2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Board</a:t>
          </a:r>
        </a:p>
      </dsp:txBody>
      <dsp:txXfrm>
        <a:off x="1229551" y="1346629"/>
        <a:ext cx="805662" cy="662734"/>
      </dsp:txXfrm>
    </dsp:sp>
    <dsp:sp modelId="{D96B0CD0-B5D7-4FEE-9873-FF175C67BE51}">
      <dsp:nvSpPr>
        <dsp:cNvPr id="0" name=""/>
        <dsp:cNvSpPr/>
      </dsp:nvSpPr>
      <dsp:spPr>
        <a:xfrm>
          <a:off x="1200965" y="2402000"/>
          <a:ext cx="325536" cy="325579"/>
        </a:xfrm>
        <a:prstGeom prst="ellipse">
          <a:avLst/>
        </a:prstGeom>
        <a:solidFill>
          <a:schemeClr val="accent5">
            <a:alpha val="50000"/>
            <a:hueOff val="-2027563"/>
            <a:satOff val="-5226"/>
            <a:lumOff val="-353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FF4D4579-B311-42A1-9A87-4A889F777CE7}">
      <dsp:nvSpPr>
        <dsp:cNvPr id="0" name=""/>
        <dsp:cNvSpPr/>
      </dsp:nvSpPr>
      <dsp:spPr>
        <a:xfrm>
          <a:off x="2261137" y="1143936"/>
          <a:ext cx="325536" cy="325579"/>
        </a:xfrm>
        <a:prstGeom prst="ellipse">
          <a:avLst/>
        </a:prstGeom>
        <a:solidFill>
          <a:schemeClr val="accent5">
            <a:alpha val="50000"/>
            <a:hueOff val="-2703417"/>
            <a:satOff val="-6968"/>
            <a:lumOff val="-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8EDE80C7-3582-4657-90E6-05A91FF9A259}">
      <dsp:nvSpPr>
        <dsp:cNvPr id="0" name=""/>
        <dsp:cNvSpPr/>
      </dsp:nvSpPr>
      <dsp:spPr>
        <a:xfrm>
          <a:off x="2045320" y="1483022"/>
          <a:ext cx="1571556" cy="1139384"/>
        </a:xfrm>
        <a:prstGeom prst="ellipse">
          <a:avLst/>
        </a:prstGeom>
        <a:solidFill>
          <a:schemeClr val="accent5">
            <a:alpha val="50000"/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Leadership Council</a:t>
          </a:r>
        </a:p>
      </dsp:txBody>
      <dsp:txXfrm>
        <a:off x="2275469" y="1649881"/>
        <a:ext cx="1111258" cy="805666"/>
      </dsp:txXfrm>
    </dsp:sp>
    <dsp:sp modelId="{55B9BB6A-02EB-429A-97DF-7598411656CC}">
      <dsp:nvSpPr>
        <dsp:cNvPr id="0" name=""/>
        <dsp:cNvSpPr/>
      </dsp:nvSpPr>
      <dsp:spPr>
        <a:xfrm>
          <a:off x="3192019" y="2639648"/>
          <a:ext cx="325536" cy="325579"/>
        </a:xfrm>
        <a:prstGeom prst="ellipse">
          <a:avLst/>
        </a:prstGeom>
        <a:solidFill>
          <a:schemeClr val="accent5">
            <a:alpha val="50000"/>
            <a:hueOff val="-4055126"/>
            <a:satOff val="-10451"/>
            <a:lumOff val="-705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2066FB94-E111-4424-9536-31626A136C8C}">
      <dsp:nvSpPr>
        <dsp:cNvPr id="0" name=""/>
        <dsp:cNvSpPr/>
      </dsp:nvSpPr>
      <dsp:spPr>
        <a:xfrm>
          <a:off x="583229" y="2842524"/>
          <a:ext cx="1564275" cy="1139384"/>
        </a:xfrm>
        <a:prstGeom prst="ellipse">
          <a:avLst/>
        </a:prstGeom>
        <a:solidFill>
          <a:schemeClr val="accent5">
            <a:alpha val="50000"/>
            <a:hueOff val="-4730980"/>
            <a:satOff val="-12193"/>
            <a:lumOff val="-823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Leadership Team</a:t>
          </a:r>
        </a:p>
      </dsp:txBody>
      <dsp:txXfrm>
        <a:off x="812312" y="3009383"/>
        <a:ext cx="1106109" cy="805666"/>
      </dsp:txXfrm>
    </dsp:sp>
    <dsp:sp modelId="{868065A7-2DA4-4215-B78D-E7D62D47EBDE}">
      <dsp:nvSpPr>
        <dsp:cNvPr id="0" name=""/>
        <dsp:cNvSpPr/>
      </dsp:nvSpPr>
      <dsp:spPr>
        <a:xfrm>
          <a:off x="2009803" y="2751718"/>
          <a:ext cx="1228865" cy="1139384"/>
        </a:xfrm>
        <a:prstGeom prst="ellipse">
          <a:avLst/>
        </a:prstGeom>
        <a:solidFill>
          <a:schemeClr val="accent5">
            <a:alpha val="50000"/>
            <a:hueOff val="-5406834"/>
            <a:satOff val="-13935"/>
            <a:lumOff val="-941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Faculty &amp; Staff</a:t>
          </a:r>
          <a:endParaRPr lang="en-US" sz="1600" kern="1200" dirty="0"/>
        </a:p>
      </dsp:txBody>
      <dsp:txXfrm>
        <a:off x="2189766" y="2918577"/>
        <a:ext cx="868939" cy="805666"/>
      </dsp:txXfrm>
    </dsp:sp>
    <dsp:sp modelId="{4ECB0B8E-33E5-473C-B86F-5ED04396AD69}">
      <dsp:nvSpPr>
        <dsp:cNvPr id="0" name=""/>
        <dsp:cNvSpPr/>
      </dsp:nvSpPr>
      <dsp:spPr>
        <a:xfrm>
          <a:off x="1672666" y="2324413"/>
          <a:ext cx="559618" cy="559490"/>
        </a:xfrm>
        <a:prstGeom prst="ellipse">
          <a:avLst/>
        </a:prstGeom>
        <a:solidFill>
          <a:schemeClr val="accent5">
            <a:alpha val="50000"/>
            <a:hueOff val="-6082688"/>
            <a:satOff val="-15677"/>
            <a:lumOff val="-1058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3249CD31-EF30-4501-9039-23A80E9C282D}">
      <dsp:nvSpPr>
        <dsp:cNvPr id="0" name=""/>
        <dsp:cNvSpPr/>
      </dsp:nvSpPr>
      <dsp:spPr>
        <a:xfrm>
          <a:off x="835417" y="2610624"/>
          <a:ext cx="244696" cy="244543"/>
        </a:xfrm>
        <a:prstGeom prst="ellipse">
          <a:avLst/>
        </a:prstGeom>
        <a:solidFill>
          <a:schemeClr val="accent5">
            <a:alpha val="50000"/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2905B6E7-33FF-4A5F-90C2-37E6D17CCF05}">
      <dsp:nvSpPr>
        <dsp:cNvPr id="0" name=""/>
        <dsp:cNvSpPr/>
      </dsp:nvSpPr>
      <dsp:spPr>
        <a:xfrm>
          <a:off x="8227899" y="1446420"/>
          <a:ext cx="2490901" cy="2258216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2025-30 Plan</a:t>
          </a:r>
        </a:p>
      </dsp:txBody>
      <dsp:txXfrm>
        <a:off x="8592683" y="1777128"/>
        <a:ext cx="1761333" cy="1596800"/>
      </dsp:txXfrm>
    </dsp:sp>
    <dsp:sp modelId="{7CEA12D6-83B0-4F32-ABC3-E938C7641095}">
      <dsp:nvSpPr>
        <dsp:cNvPr id="0" name=""/>
        <dsp:cNvSpPr/>
      </dsp:nvSpPr>
      <dsp:spPr>
        <a:xfrm>
          <a:off x="726738" y="4006337"/>
          <a:ext cx="2936211" cy="7736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Input</a:t>
          </a:r>
        </a:p>
      </dsp:txBody>
      <dsp:txXfrm>
        <a:off x="726738" y="4006337"/>
        <a:ext cx="2936211" cy="7736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ConvergingText">
  <dgm:title val="Converging Text"/>
  <dgm:desc val="Use to show multiple steps or parts that merge into a whole. Limited to one Level 1 shape that contains text and a maximum of five Level 2 shapes."/>
  <dgm:catLst>
    <dgm:cat type="process" pri="6500"/>
    <dgm:cat type="officeonline" pri="5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</dgm:cxnLst>
      <dgm:bg/>
      <dgm:whole/>
    </dgm:dataModel>
  </dgm:clrData>
  <dgm:layoutNode name="Name0">
    <dgm:varLst>
      <dgm:chMax/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vertAlign" val="mid"/>
          <dgm:param type="nodeVertAlign" val="mid"/>
          <dgm:param type="horzAlign" val="ctr"/>
        </dgm:alg>
      </dgm:if>
      <dgm:else name="Name3">
        <dgm:alg type="lin">
          <dgm:param type="linDir" val="fromR"/>
          <dgm:param type="vertAlign" val="mid"/>
          <dgm:param type="nodeVertAlign" val="mid"/>
          <dgm:param type="horzAlign" val="c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" op="equ" val="65"/>
      <dgm:constr type="primFontSz" for="des" forName="Child1" op="equ" val="65"/>
      <dgm:constr type="primFontSz" for="des" forName="Child2" refType="primFontSz" refFor="des" refForName="Child1" op="equ"/>
      <dgm:constr type="primFontSz" for="des" forName="Child3" refType="primFontSz" refFor="des" refForName="Child1" op="equ"/>
      <dgm:constr type="primFontSz" for="des" forName="Child4" refType="primFontSz" refFor="des" refForName="Child1" op="equ"/>
      <dgm:constr type="primFontSz" for="des" forName="Child5" refType="primFontSz" refFor="des" refForName="Child1" op="equ"/>
      <dgm:constr type="primFontSz" for="des" forName="Child1" refType="primFontSz" refFor="des" refForName="Parent" op="lte"/>
      <dgm:constr type="primFontSz" for="des" forName="Child2" refType="primFontSz" refFor="des" refForName="Parent" op="lte"/>
      <dgm:constr type="primFontSz" for="des" forName="Child3" refType="primFontSz" refFor="des" refForName="Parent" op="lte"/>
      <dgm:constr type="primFontSz" for="des" forName="Child4" refType="primFontSz" refFor="des" refForName="Parent" op="lte"/>
      <dgm:constr type="primFontSz" for="des" forName="Child5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w" refFor="ch" refForName="composite" op="equ" fact="0.05"/>
      <dgm:constr type="h" for="ch" forName="sibTrans" refType="w" refFor="ch" refForName="sibTrans" op="equ"/>
    </dgm:constrLst>
    <dgm:forEach name="nodesForEach" axis="ch" ptType="node">
      <dgm:layoutNode name="composite">
        <dgm:choose name="Name4">
          <dgm:if name="Name5" func="var" arg="dir" op="equ" val="norm">
            <dgm:choose name="Name6">
              <dgm:if name="Name7" axis="ch" ptType="node" func="cnt" op="equ" val="0">
                <dgm:alg type="composite">
                  <dgm:param type="ar" val="2.1059"/>
                </dgm:alg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 fact="0.4749"/>
                  <dgm:constr type="h" for="ch" forName="Parent" refType="h"/>
                  <dgm:constr type="l" for="ch" forName="ParentAccent1" refType="w" fact="0.9531"/>
                  <dgm:constr type="t" for="ch" forName="ParentAccent1" refType="h" fact="0.4506"/>
                  <dgm:constr type="w" for="ch" forName="ParentAccent1" refType="w" fact="0.0469"/>
                  <dgm:constr type="h" for="ch" forName="ParentAccent1" refType="h" fact="0.0988"/>
                  <dgm:constr type="l" for="ch" forName="ParentAccent2" refType="w" fact="0.8734"/>
                  <dgm:constr type="t" for="ch" forName="ParentAccent2" refType="h" fact="0.4506"/>
                  <dgm:constr type="w" for="ch" forName="ParentAccent2" refType="w" fact="0.0469"/>
                  <dgm:constr type="h" for="ch" forName="ParentAccent2" refType="h" fact="0.0988"/>
                  <dgm:constr type="l" for="ch" forName="ParentAccent3" refType="w" fact="0.7937"/>
                  <dgm:constr type="t" for="ch" forName="ParentAccent3" refType="h" fact="0.4506"/>
                  <dgm:constr type="w" for="ch" forName="ParentAccent3" refType="w" fact="0.0469"/>
                  <dgm:constr type="h" for="ch" forName="ParentAccent3" refType="h" fact="0.0988"/>
                  <dgm:constr type="l" for="ch" forName="ParentAccent4" refType="w" fact="0.714"/>
                  <dgm:constr type="t" for="ch" forName="ParentAccent4" refType="h" fact="0.4506"/>
                  <dgm:constr type="w" for="ch" forName="ParentAccent4" refType="w" fact="0.0469"/>
                  <dgm:constr type="h" for="ch" forName="ParentAccent4" refType="h" fact="0.0988"/>
                  <dgm:constr type="l" for="ch" forName="ParentAccent5" refType="w" fact="0.6343"/>
                  <dgm:constr type="t" for="ch" forName="ParentAccent5" refType="h" fact="0.4506"/>
                  <dgm:constr type="w" for="ch" forName="ParentAccent5" refType="w" fact="0.0469"/>
                  <dgm:constr type="h" for="ch" forName="ParentAccent5" refType="h" fact="0.0988"/>
                  <dgm:constr type="l" for="ch" forName="ParentAccent6" refType="w" fact="0.5076"/>
                  <dgm:constr type="t" for="ch" forName="ParentAccent6" refType="h" fact="0.4012"/>
                  <dgm:constr type="w" for="ch" forName="ParentAccent6" refType="w" fact="0.0939"/>
                  <dgm:constr type="h" for="ch" forName="ParentAccent6" refType="h" fact="0.1976"/>
                  <dgm:constr type="l" for="ch" forName="ParentAccent7" refType="w" fact="0.8766"/>
                  <dgm:constr type="t" for="ch" forName="ParentAccent7" refType="h" fact="0.2465"/>
                  <dgm:constr type="w" for="ch" forName="ParentAccent7" refType="w" fact="0.0469"/>
                  <dgm:constr type="h" for="ch" forName="ParentAccent7" refType="h" fact="0.0988"/>
                  <dgm:constr type="l" for="ch" forName="ParentAccent8" refType="w" fact="0.8766"/>
                  <dgm:constr type="t" for="ch" forName="ParentAccent8" refType="h" fact="0.6562"/>
                  <dgm:constr type="w" for="ch" forName="ParentAccent8" refType="w" fact="0.0469"/>
                  <dgm:constr type="h" for="ch" forName="ParentAccent8" refType="h" fact="0.0988"/>
                  <dgm:constr type="l" for="ch" forName="ParentAccent9" refType="w" fact="0.9185"/>
                  <dgm:constr type="t" for="ch" forName="ParentAccent9" refType="h" fact="0.3353"/>
                  <dgm:constr type="w" for="ch" forName="ParentAccent9" refType="w" fact="0.0469"/>
                  <dgm:constr type="h" for="ch" forName="ParentAccent9" refType="h" fact="0.0988"/>
                  <dgm:constr type="l" for="ch" forName="ParentAccent10" refType="w" fact="0.9213"/>
                  <dgm:constr type="t" for="ch" forName="ParentAccent10" refType="h" fact="0.5679"/>
                  <dgm:constr type="w" for="ch" forName="ParentAccent10" refType="w" fact="0.0469"/>
                  <dgm:constr type="h" for="ch" forName="ParentAccent10" refType="h" fact="0.0988"/>
                </dgm:constrLst>
              </dgm:if>
              <dgm:if name="Name8" axis="ch" ptType="node" func="cnt" op="equ" val="1">
                <dgm:alg type="composite">
                  <dgm:param type="ar" val="3.4411"/>
                </dgm:alg>
                <dgm:constrLst>
                  <dgm:constr type="l" for="ch" forName="Child1Accent1" refType="w" fact="0.284"/>
                  <dgm:constr type="t" for="ch" forName="Child1Accent1" refType="h" fact="0.4012"/>
                  <dgm:constr type="w" for="ch" forName="Child1Accent1" refType="w" fact="0.0574"/>
                  <dgm:constr type="h" for="ch" forName="Child1Accent1" refType="h" fact="0.1976"/>
                  <dgm:constr type="l" for="ch" forName="Child1Accent2" refType="w" fact="0.2272"/>
                  <dgm:constr type="t" for="ch" forName="Child1Accent2" refType="h" fact="0.4506"/>
                  <dgm:constr type="w" for="ch" forName="Child1Accent2" refType="w" fact="0.0287"/>
                  <dgm:constr type="h" for="ch" forName="Child1Accent2" refType="h" fact="0.0988"/>
                  <dgm:constr type="l" for="ch" forName="Child1Accent3" refType="w" fact="0.1705"/>
                  <dgm:constr type="t" for="ch" forName="Child1Accent3" refType="h" fact="0.4506"/>
                  <dgm:constr type="w" for="ch" forName="Child1Accent3" refType="w" fact="0.0287"/>
                  <dgm:constr type="h" for="ch" forName="Child1Accent3" refType="h" fact="0.0988"/>
                  <dgm:constr type="l" for="ch" forName="Child1Accent4" refType="w" fact="0.1137"/>
                  <dgm:constr type="t" for="ch" forName="Child1Accent4" refType="h" fact="0.4506"/>
                  <dgm:constr type="w" for="ch" forName="Child1Accent4" refType="w" fact="0.0287"/>
                  <dgm:constr type="h" for="ch" forName="Child1Accent4" refType="h" fact="0.0988"/>
                  <dgm:constr type="l" for="ch" forName="Child1Accent5" refType="w" fact="0.057"/>
                  <dgm:constr type="t" for="ch" forName="Child1Accent5" refType="h" fact="0.4506"/>
                  <dgm:constr type="w" for="ch" forName="Child1Accent5" refType="w" fact="0.0287"/>
                  <dgm:constr type="h" for="ch" forName="Child1Accent5" refType="h" fact="0.0988"/>
                  <dgm:constr type="l" for="ch" forName="Child1Accent6" refType="w" fact="0.0002"/>
                  <dgm:constr type="t" for="ch" forName="Child1Accent6" refType="h" fact="0.4506"/>
                  <dgm:constr type="w" for="ch" forName="Child1Accent6" refType="w" fact="0.0287"/>
                  <dgm:constr type="h" for="ch" forName="Child1Accent6" refType="h" fact="0.0988"/>
                  <dgm:constr type="l" for="ch" forName="Child1Accent7" refType="w" fact="0"/>
                  <dgm:constr type="t" for="ch" forName="Child1Accent7" refType="h" fact="0"/>
                  <dgm:constr type="w" for="ch" forName="Child1Accent7" refType="w" fact="0"/>
                  <dgm:constr type="h" for="ch" forName="Child1Accent7" refType="h" fact="0"/>
                  <dgm:constr type="l" for="ch" forName="Child1Accent8" refType="w" fact="0"/>
                  <dgm:constr type="t" for="ch" forName="Child1Accent8" refType="h" fact="0"/>
                  <dgm:constr type="w" for="ch" forName="Child1Accent8" refType="w" fact="0"/>
                  <dgm:constr type="h" for="ch" forName="Child1Accent8" refType="h" fact="0"/>
                  <dgm:constr type="l" for="ch" forName="Child1Accent9" refType="w" fact="0"/>
                  <dgm:constr type="t" for="ch" forName="Child1Accent9" refType="h" fact="0"/>
                  <dgm:constr type="w" for="ch" forName="Child1Accent9" refType="w" fact="0"/>
                  <dgm:constr type="h" for="ch" forName="Child1Accent9" refType="h" fact="0"/>
                  <dgm:constr type="l" for="ch" forName="ParentAccent1" refType="w" fact="0.9713"/>
                  <dgm:constr type="t" for="ch" forName="ParentAccent1" refType="h" fact="0.4506"/>
                  <dgm:constr type="w" for="ch" forName="ParentAccent1" refType="w" fact="0.0287"/>
                  <dgm:constr type="h" for="ch" forName="ParentAccent1" refType="h" fact="0.0988"/>
                  <dgm:constr type="l" for="ch" forName="ParentAccent2" refType="w" fact="0.9187"/>
                  <dgm:constr type="t" for="ch" forName="ParentAccent2" refType="h" fact="0.4506"/>
                  <dgm:constr type="w" for="ch" forName="ParentAccent2" refType="w" fact="0.0287"/>
                  <dgm:constr type="h" for="ch" forName="ParentAccent2" refType="h" fact="0.0988"/>
                  <dgm:constr type="l" for="ch" forName="ParentAccent3" refType="w" fact="0.8661"/>
                  <dgm:constr type="t" for="ch" forName="ParentAccent3" refType="h" fact="0.4506"/>
                  <dgm:constr type="w" for="ch" forName="ParentAccent3" refType="w" fact="0.0287"/>
                  <dgm:constr type="h" for="ch" forName="ParentAccent3" refType="h" fact="0.0988"/>
                  <dgm:constr type="l" for="ch" forName="ParentAccent4" refType="w" fact="0.8136"/>
                  <dgm:constr type="t" for="ch" forName="ParentAccent4" refType="h" fact="0.4506"/>
                  <dgm:constr type="w" for="ch" forName="ParentAccent4" refType="w" fact="0.0287"/>
                  <dgm:constr type="h" for="ch" forName="ParentAccent4" refType="h" fact="0.0988"/>
                  <dgm:constr type="l" for="ch" forName="ParentAccent5" refType="w" fact="0.761"/>
                  <dgm:constr type="t" for="ch" forName="ParentAccent5" refType="h" fact="0.4506"/>
                  <dgm:constr type="w" for="ch" forName="ParentAccent5" refType="w" fact="0.0287"/>
                  <dgm:constr type="h" for="ch" forName="ParentAccent5" refType="h" fact="0.0988"/>
                  <dgm:constr type="l" for="ch" forName="ParentAccent6" refType="w" fact="0.6797"/>
                  <dgm:constr type="t" for="ch" forName="ParentAccent6" refType="h" fact="0.4012"/>
                  <dgm:constr type="w" for="ch" forName="ParentAccent6" refType="w" fact="0.0574"/>
                  <dgm:constr type="h" for="ch" forName="ParentAccent6" refType="h" fact="0.1976"/>
                  <dgm:constr type="l" for="ch" forName="ParentAccent7" refType="w" fact="0.9245"/>
                  <dgm:constr type="t" for="ch" forName="ParentAccent7" refType="h" fact="0.2465"/>
                  <dgm:constr type="w" for="ch" forName="ParentAccent7" refType="w" fact="0.0287"/>
                  <dgm:constr type="h" for="ch" forName="ParentAccent7" refType="h" fact="0.0988"/>
                  <dgm:constr type="l" for="ch" forName="ParentAccent8" refType="w" fact="0.9245"/>
                  <dgm:constr type="t" for="ch" forName="ParentAccent8" refType="h" fact="0.6562"/>
                  <dgm:constr type="w" for="ch" forName="ParentAccent8" refType="w" fact="0.0287"/>
                  <dgm:constr type="h" for="ch" forName="ParentAccent8" refType="h" fact="0.0988"/>
                  <dgm:constr type="l" for="ch" forName="ParentAccent9" refType="w" fact="0.9501"/>
                  <dgm:constr type="t" for="ch" forName="ParentAccent9" refType="h" fact="0.3353"/>
                  <dgm:constr type="w" for="ch" forName="ParentAccent9" refType="w" fact="0.0287"/>
                  <dgm:constr type="h" for="ch" forName="ParentAccent9" refType="h" fact="0.0988"/>
                  <dgm:constr type="l" for="ch" forName="ParentAccent10" refType="w" fact="0.9518"/>
                  <dgm:constr type="t" for="ch" forName="ParentAccent10" refType="h" fact="0.5679"/>
                  <dgm:constr type="w" for="ch" forName="ParentAccent10" refType="w" fact="0.0287"/>
                  <dgm:constr type="h" for="ch" forName="ParentAccent10" refType="h" fact="0.0988"/>
                  <dgm:constr type="l" for="ch" forName="Child1" refType="w" fact="0"/>
                  <dgm:constr type="t" for="ch" forName="Child1" refType="h" fact="0.1978"/>
                  <dgm:constr type="w" for="ch" forName="Child1" refType="w" fact="0.2544"/>
                  <dgm:constr type="h" for="ch" forName="Child1" refType="h" fact="0.2541"/>
                  <dgm:constr type="l" for="ch" forName="Parent" refType="w" fact="0.3653"/>
                  <dgm:constr type="t" for="ch" forName="Parent" refType="h" fact="0"/>
                  <dgm:constr type="w" for="ch" forName="Parent" refType="w" fact="0.2906"/>
                  <dgm:constr type="h" for="ch" forName="Parent" refType="h"/>
                </dgm:constrLst>
              </dgm:if>
              <dgm:if name="Name9" axis="ch" ptType="node" func="cnt" op="equ" val="2">
                <dgm:alg type="composite">
                  <dgm:param type="ar" val="2.1185"/>
                </dgm:alg>
                <dgm:constrLst>
                  <dgm:constr type="l" for="ch" forName="Child1Accent1" refType="w" fact="0.3436"/>
                  <dgm:constr type="t" for="ch" forName="Child1Accent1" refType="h" fact="0.2211"/>
                  <dgm:constr type="w" for="ch" forName="Child1Accent1" refType="w" fact="0.0574"/>
                  <dgm:constr type="h" for="ch" forName="Child1Accent1" refType="h" fact="0.1217"/>
                  <dgm:constr type="l" for="ch" forName="Child1Accent2" refType="w" fact="0.3068"/>
                  <dgm:constr type="t" for="ch" forName="Child1Accent2" refType="h" fact="0.1569"/>
                  <dgm:constr type="w" for="ch" forName="Child1Accent2" refType="w" fact="0.0287"/>
                  <dgm:constr type="h" for="ch" forName="Child1Accent2" refType="h" fact="0.0608"/>
                  <dgm:constr type="l" for="ch" forName="Child1Accent3" refType="w" fact="0.2455"/>
                  <dgm:constr type="t" for="ch" forName="Child1Accent3" refType="h" fact="0.1569"/>
                  <dgm:constr type="w" for="ch" forName="Child1Accent3" refType="w" fact="0.0287"/>
                  <dgm:constr type="h" for="ch" forName="Child1Accent3" refType="h" fact="0.0608"/>
                  <dgm:constr type="l" for="ch" forName="Child1Accent4" refType="w" fact="0.1842"/>
                  <dgm:constr type="t" for="ch" forName="Child1Accent4" refType="h" fact="0.1569"/>
                  <dgm:constr type="w" for="ch" forName="Child1Accent4" refType="w" fact="0.0287"/>
                  <dgm:constr type="h" for="ch" forName="Child1Accent4" refType="h" fact="0.0608"/>
                  <dgm:constr type="l" for="ch" forName="Child1Accent5" refType="w" fact="0.1229"/>
                  <dgm:constr type="t" for="ch" forName="Child1Accent5" refType="h" fact="0.1569"/>
                  <dgm:constr type="w" for="ch" forName="Child1Accent5" refType="w" fact="0.0287"/>
                  <dgm:constr type="h" for="ch" forName="Child1Accent5" refType="h" fact="0.0608"/>
                  <dgm:constr type="l" for="ch" forName="Child1Accent6" refType="w" fact="0.0615"/>
                  <dgm:constr type="t" for="ch" forName="Child1Accent6" refType="h" fact="0.1569"/>
                  <dgm:constr type="w" for="ch" forName="Child1Accent6" refType="w" fact="0.0287"/>
                  <dgm:constr type="h" for="ch" forName="Child1Accent6" refType="h" fact="0.0608"/>
                  <dgm:constr type="l" for="ch" forName="Child1Accent7" refType="w" fact="0.0002"/>
                  <dgm:constr type="t" for="ch" forName="Child1Accent7" refType="h" fact="0.1569"/>
                  <dgm:constr type="w" for="ch" forName="Child1Accent7" refType="w" fact="0.0287"/>
                  <dgm:constr type="h" for="ch" forName="Child1Accent7" refType="h" fact="0.0608"/>
                  <dgm:constr type="l" for="ch" forName="Child1Accent8" refType="w" fact="0"/>
                  <dgm:constr type="t" for="ch" forName="Child1Accent8" refType="h" fact="0"/>
                  <dgm:constr type="w" for="ch" forName="Child1Accent8" refType="w" fact="0"/>
                  <dgm:constr type="h" for="ch" forName="Child1Accent8" refType="h" fact="0"/>
                  <dgm:constr type="l" for="ch" forName="Child1Accent9" refType="w" fact="0"/>
                  <dgm:constr type="t" for="ch" forName="Child1Accent9" refType="h" fact="0"/>
                  <dgm:constr type="w" for="ch" forName="Child1Accent9" refType="w" fact="0"/>
                  <dgm:constr type="h" for="ch" forName="Child1Accent9" refType="h" fact="0"/>
                  <dgm:constr type="l" for="ch" forName="Child2Accent1" refType="w" fact="0.3436"/>
                  <dgm:constr type="t" for="ch" forName="Child2Accent1" refType="h" fact="0.8153"/>
                  <dgm:constr type="w" for="ch" forName="Child2Accent1" refType="w" fact="0.0574"/>
                  <dgm:constr type="h" for="ch" forName="Child2Accent1" refType="h" fact="0.1217"/>
                  <dgm:constr type="l" for="ch" forName="Child2Accent2" refType="w" fact="0.3068"/>
                  <dgm:constr type="t" for="ch" forName="Child2Accent2" refType="h" fact="0.9392"/>
                  <dgm:constr type="w" for="ch" forName="Child2Accent2" refType="w" fact="0.0287"/>
                  <dgm:constr type="h" for="ch" forName="Child2Accent2" refType="h" fact="0.0608"/>
                  <dgm:constr type="l" for="ch" forName="Child2Accent3" refType="w" fact="0.2455"/>
                  <dgm:constr type="t" for="ch" forName="Child2Accent3" refType="h" fact="0.9392"/>
                  <dgm:constr type="w" for="ch" forName="Child2Accent3" refType="w" fact="0.0287"/>
                  <dgm:constr type="h" for="ch" forName="Child2Accent3" refType="h" fact="0.0608"/>
                  <dgm:constr type="l" for="ch" forName="Child2Accent4" refType="w" fact="0.1842"/>
                  <dgm:constr type="t" for="ch" forName="Child2Accent4" refType="h" fact="0.9392"/>
                  <dgm:constr type="w" for="ch" forName="Child2Accent4" refType="w" fact="0.0287"/>
                  <dgm:constr type="h" for="ch" forName="Child2Accent4" refType="h" fact="0.0608"/>
                  <dgm:constr type="l" for="ch" forName="Child2Accent5" refType="w" fact="0.1229"/>
                  <dgm:constr type="t" for="ch" forName="Child2Accent5" refType="h" fact="0.9392"/>
                  <dgm:constr type="w" for="ch" forName="Child2Accent5" refType="w" fact="0.0287"/>
                  <dgm:constr type="h" for="ch" forName="Child2Accent5" refType="h" fact="0.0608"/>
                  <dgm:constr type="l" for="ch" forName="Child2Accent6" refType="w" fact="0.0615"/>
                  <dgm:constr type="t" for="ch" forName="Child2Accent6" refType="h" fact="0.9392"/>
                  <dgm:constr type="w" for="ch" forName="Child2Accent6" refType="w" fact="0.0287"/>
                  <dgm:constr type="h" for="ch" forName="Child2Accent6" refType="h" fact="0.0608"/>
                  <dgm:constr type="l" for="ch" forName="Child2Accent7" refType="w" fact="0.0002"/>
                  <dgm:constr type="t" for="ch" forName="Child2Accent7" refType="h" fact="0.9392"/>
                  <dgm:constr type="w" for="ch" forName="Child2Accent7" refType="w" fact="0.0287"/>
                  <dgm:constr type="h" for="ch" forName="Child2Accent7" refType="h" fact="0.0608"/>
                  <dgm:constr type="l" for="ch" forName="ParentAccent1" refType="w" fact="0.9713"/>
                  <dgm:constr type="t" for="ch" forName="ParentAccent1" refType="h" fact="0.5511"/>
                  <dgm:constr type="w" for="ch" forName="ParentAccent1" refType="w" fact="0.0287"/>
                  <dgm:constr type="h" for="ch" forName="ParentAccent1" refType="h" fact="0.0608"/>
                  <dgm:constr type="l" for="ch" forName="ParentAccent2" refType="w" fact="0.9187"/>
                  <dgm:constr type="t" for="ch" forName="ParentAccent2" refType="h" fact="0.5511"/>
                  <dgm:constr type="w" for="ch" forName="ParentAccent2" refType="w" fact="0.0287"/>
                  <dgm:constr type="h" for="ch" forName="ParentAccent2" refType="h" fact="0.0608"/>
                  <dgm:constr type="l" for="ch" forName="ParentAccent3" refType="w" fact="0.8661"/>
                  <dgm:constr type="t" for="ch" forName="ParentAccent3" refType="h" fact="0.5511"/>
                  <dgm:constr type="w" for="ch" forName="ParentAccent3" refType="w" fact="0.0287"/>
                  <dgm:constr type="h" for="ch" forName="ParentAccent3" refType="h" fact="0.0608"/>
                  <dgm:constr type="l" for="ch" forName="ParentAccent4" refType="w" fact="0.8136"/>
                  <dgm:constr type="t" for="ch" forName="ParentAccent4" refType="h" fact="0.5511"/>
                  <dgm:constr type="w" for="ch" forName="ParentAccent4" refType="w" fact="0.0287"/>
                  <dgm:constr type="h" for="ch" forName="ParentAccent4" refType="h" fact="0.0608"/>
                  <dgm:constr type="l" for="ch" forName="ParentAccent5" refType="w" fact="0.761"/>
                  <dgm:constr type="t" for="ch" forName="ParentAccent5" refType="h" fact="0.5511"/>
                  <dgm:constr type="w" for="ch" forName="ParentAccent5" refType="w" fact="0.0287"/>
                  <dgm:constr type="h" for="ch" forName="ParentAccent5" refType="h" fact="0.0608"/>
                  <dgm:constr type="l" for="ch" forName="ParentAccent6" refType="w" fact="0.6797"/>
                  <dgm:constr type="t" for="ch" forName="ParentAccent6" refType="h" fact="0.5207"/>
                  <dgm:constr type="w" for="ch" forName="ParentAccent6" refType="w" fact="0.0574"/>
                  <dgm:constr type="h" for="ch" forName="ParentAccent6" refType="h" fact="0.1217"/>
                  <dgm:constr type="l" for="ch" forName="ParentAccent7" refType="w" fact="0.9245"/>
                  <dgm:constr type="t" for="ch" forName="ParentAccent7" refType="h" fact="0.4255"/>
                  <dgm:constr type="w" for="ch" forName="ParentAccent7" refType="w" fact="0.0287"/>
                  <dgm:constr type="h" for="ch" forName="ParentAccent7" refType="h" fact="0.0608"/>
                  <dgm:constr type="l" for="ch" forName="ParentAccent8" refType="w" fact="0.9245"/>
                  <dgm:constr type="t" for="ch" forName="ParentAccent8" refType="h" fact="0.6776"/>
                  <dgm:constr type="w" for="ch" forName="ParentAccent8" refType="w" fact="0.0287"/>
                  <dgm:constr type="h" for="ch" forName="ParentAccent8" refType="h" fact="0.0608"/>
                  <dgm:constr type="l" for="ch" forName="ParentAccent9" refType="w" fact="0.9501"/>
                  <dgm:constr type="t" for="ch" forName="ParentAccent9" refType="h" fact="0.4801"/>
                  <dgm:constr type="w" for="ch" forName="ParentAccent9" refType="w" fact="0.0287"/>
                  <dgm:constr type="h" for="ch" forName="ParentAccent9" refType="h" fact="0.0608"/>
                  <dgm:constr type="l" for="ch" forName="ParentAccent10" refType="w" fact="0.9518"/>
                  <dgm:constr type="t" for="ch" forName="ParentAccent10" refType="h" fact="0.6233"/>
                  <dgm:constr type="w" for="ch" forName="ParentAccent10" refType="w" fact="0.0287"/>
                  <dgm:constr type="h" for="ch" forName="ParentAccent10" refType="h" fact="0.0608"/>
                  <dgm:constr type="l" for="ch" forName="Child2" refType="w" fact="0"/>
                  <dgm:constr type="t" for="ch" forName="Child2" refType="h" fact="0.7822"/>
                  <dgm:constr type="w" for="ch" forName="Child2" refType="w" fact="0.3364"/>
                  <dgm:constr type="h" for="ch" forName="Child2" refType="h" fact="0.1564"/>
                  <dgm:constr type="l" for="ch" forName="Child1" refType="w" fact="0"/>
                  <dgm:constr type="t" for="ch" forName="Child1" refType="h" fact="0"/>
                  <dgm:constr type="w" for="ch" forName="Child1" refType="w" fact="0.3364"/>
                  <dgm:constr type="h" for="ch" forName="Child1" refType="h" fact="0.1564"/>
                  <dgm:constr type="l" for="ch" forName="Parent" refType="w" fact="0.3653"/>
                  <dgm:constr type="t" for="ch" forName="Parent" refType="h" fact="0.2737"/>
                  <dgm:constr type="w" for="ch" forName="Parent" refType="w" fact="0.2906"/>
                  <dgm:constr type="h" for="ch" forName="Parent" refType="h" fact="0.6157"/>
                </dgm:constrLst>
              </dgm:if>
              <dgm:if name="Name10" axis="ch" ptType="node" func="cnt" op="equ" val="3">
                <dgm:alg type="composite">
                  <dgm:param type="ar" val="2.1185"/>
                </dgm:alg>
                <dgm:constrLst>
                  <dgm:constr type="l" for="ch" forName="Child1Accent1" refType="w" fact="0.3436"/>
                  <dgm:constr type="t" for="ch" forName="Child1Accent1" refType="h" fact="0.2211"/>
                  <dgm:constr type="w" for="ch" forName="Child1Accent1" refType="w" fact="0.0574"/>
                  <dgm:constr type="h" for="ch" forName="Child1Accent1" refType="h" fact="0.1217"/>
                  <dgm:constr type="l" for="ch" forName="Child1Accent2" refType="w" fact="0.3068"/>
                  <dgm:constr type="t" for="ch" forName="Child1Accent2" refType="h" fact="0.1569"/>
                  <dgm:constr type="w" for="ch" forName="Child1Accent2" refType="w" fact="0.0287"/>
                  <dgm:constr type="h" for="ch" forName="Child1Accent2" refType="h" fact="0.0608"/>
                  <dgm:constr type="l" for="ch" forName="Child1Accent3" refType="w" fact="0.2455"/>
                  <dgm:constr type="t" for="ch" forName="Child1Accent3" refType="h" fact="0.1569"/>
                  <dgm:constr type="w" for="ch" forName="Child1Accent3" refType="w" fact="0.0287"/>
                  <dgm:constr type="h" for="ch" forName="Child1Accent3" refType="h" fact="0.0608"/>
                  <dgm:constr type="l" for="ch" forName="Child1Accent4" refType="w" fact="0.1842"/>
                  <dgm:constr type="t" for="ch" forName="Child1Accent4" refType="h" fact="0.1569"/>
                  <dgm:constr type="w" for="ch" forName="Child1Accent4" refType="w" fact="0.0287"/>
                  <dgm:constr type="h" for="ch" forName="Child1Accent4" refType="h" fact="0.0608"/>
                  <dgm:constr type="l" for="ch" forName="Child1Accent5" refType="w" fact="0.1229"/>
                  <dgm:constr type="t" for="ch" forName="Child1Accent5" refType="h" fact="0.1569"/>
                  <dgm:constr type="w" for="ch" forName="Child1Accent5" refType="w" fact="0.0287"/>
                  <dgm:constr type="h" for="ch" forName="Child1Accent5" refType="h" fact="0.0608"/>
                  <dgm:constr type="l" for="ch" forName="Child2Accent1" refType="w" fact="0.284"/>
                  <dgm:constr type="t" for="ch" forName="Child2Accent1" refType="h" fact="0.5207"/>
                  <dgm:constr type="w" for="ch" forName="Child2Accent1" refType="w" fact="0.0574"/>
                  <dgm:constr type="h" for="ch" forName="Child2Accent1" refType="h" fact="0.1217"/>
                  <dgm:constr type="l" for="ch" forName="Child2Accent2" refType="w" fact="0.2272"/>
                  <dgm:constr type="t" for="ch" forName="Child2Accent2" refType="h" fact="0.5511"/>
                  <dgm:constr type="w" for="ch" forName="Child2Accent2" refType="w" fact="0.0287"/>
                  <dgm:constr type="h" for="ch" forName="Child2Accent2" refType="h" fact="0.0608"/>
                  <dgm:constr type="l" for="ch" forName="Child2Accent3" refType="w" fact="0.1705"/>
                  <dgm:constr type="t" for="ch" forName="Child2Accent3" refType="h" fact="0.5511"/>
                  <dgm:constr type="w" for="ch" forName="Child2Accent3" refType="w" fact="0.0287"/>
                  <dgm:constr type="h" for="ch" forName="Child2Accent3" refType="h" fact="0.0608"/>
                  <dgm:constr type="l" for="ch" forName="Child2Accent4" refType="w" fact="0.1137"/>
                  <dgm:constr type="t" for="ch" forName="Child2Accent4" refType="h" fact="0.5511"/>
                  <dgm:constr type="w" for="ch" forName="Child2Accent4" refType="w" fact="0.0287"/>
                  <dgm:constr type="h" for="ch" forName="Child2Accent4" refType="h" fact="0.0608"/>
                  <dgm:constr type="l" for="ch" forName="Child1Accent6" refType="w" fact="0.0615"/>
                  <dgm:constr type="t" for="ch" forName="Child1Accent6" refType="h" fact="0.1569"/>
                  <dgm:constr type="w" for="ch" forName="Child1Accent6" refType="w" fact="0.0287"/>
                  <dgm:constr type="h" for="ch" forName="Child1Accent6" refType="h" fact="0.0608"/>
                  <dgm:constr type="l" for="ch" forName="Child2Accent5" refType="w" fact="0.057"/>
                  <dgm:constr type="t" for="ch" forName="Child2Accent5" refType="h" fact="0.5511"/>
                  <dgm:constr type="w" for="ch" forName="Child2Accent5" refType="w" fact="0.0287"/>
                  <dgm:constr type="h" for="ch" forName="Child2Accent5" refType="h" fact="0.0608"/>
                  <dgm:constr type="l" for="ch" forName="Child1Accent7" refType="w" fact="0.0002"/>
                  <dgm:constr type="t" for="ch" forName="Child1Accent7" refType="h" fact="0.1569"/>
                  <dgm:constr type="w" for="ch" forName="Child1Accent7" refType="w" fact="0.0287"/>
                  <dgm:constr type="h" for="ch" forName="Child1Accent7" refType="h" fact="0.0608"/>
                  <dgm:constr type="l" for="ch" forName="Child1Accent8" refType="w" fact="0"/>
                  <dgm:constr type="t" for="ch" forName="Child1Accent8" refType="h" fact="0"/>
                  <dgm:constr type="w" for="ch" forName="Child1Accent8" refType="w" fact="0"/>
                  <dgm:constr type="h" for="ch" forName="Child1Accent8" refType="h" fact="0"/>
                  <dgm:constr type="l" for="ch" forName="Child1Accent9" refType="w" fact="0"/>
                  <dgm:constr type="t" for="ch" forName="Child1Accent9" refType="h" fact="0"/>
                  <dgm:constr type="w" for="ch" forName="Child1Accent9" refType="w" fact="0"/>
                  <dgm:constr type="h" for="ch" forName="Child1Accent9" refType="h" fact="0"/>
                  <dgm:constr type="l" for="ch" forName="Child2Accent6" refType="w" fact="0.0002"/>
                  <dgm:constr type="t" for="ch" forName="Child2Accent6" refType="h" fact="0.5511"/>
                  <dgm:constr type="w" for="ch" forName="Child2Accent6" refType="w" fact="0.0287"/>
                  <dgm:constr type="h" for="ch" forName="Child2Accent6" refType="h" fact="0.0608"/>
                  <dgm:constr type="l" for="ch" forName="Child2Accent7" refType="w" fact="0"/>
                  <dgm:constr type="t" for="ch" forName="Child2Accent7" refType="h" fact="0"/>
                  <dgm:constr type="w" for="ch" forName="Child2Accent7" refType="w" fact="0"/>
                  <dgm:constr type="h" for="ch" forName="Child2Accent7" refType="h" fact="0"/>
                  <dgm:constr type="l" for="ch" forName="Child3Accent1" refType="w" fact="0.3436"/>
                  <dgm:constr type="t" for="ch" forName="Child3Accent1" refType="h" fact="0.8153"/>
                  <dgm:constr type="w" for="ch" forName="Child3Accent1" refType="w" fact="0.0574"/>
                  <dgm:constr type="h" for="ch" forName="Child3Accent1" refType="h" fact="0.1217"/>
                  <dgm:constr type="l" for="ch" forName="Child3Accent2" refType="w" fact="0.3068"/>
                  <dgm:constr type="t" for="ch" forName="Child3Accent2" refType="h" fact="0.9392"/>
                  <dgm:constr type="w" for="ch" forName="Child3Accent2" refType="w" fact="0.0287"/>
                  <dgm:constr type="h" for="ch" forName="Child3Accent2" refType="h" fact="0.0608"/>
                  <dgm:constr type="l" for="ch" forName="Child3Accent3" refType="w" fact="0.2455"/>
                  <dgm:constr type="t" for="ch" forName="Child3Accent3" refType="h" fact="0.9392"/>
                  <dgm:constr type="w" for="ch" forName="Child3Accent3" refType="w" fact="0.0287"/>
                  <dgm:constr type="h" for="ch" forName="Child3Accent3" refType="h" fact="0.0608"/>
                  <dgm:constr type="l" for="ch" forName="Child3Accent4" refType="w" fact="0.1842"/>
                  <dgm:constr type="t" for="ch" forName="Child3Accent4" refType="h" fact="0.9392"/>
                  <dgm:constr type="w" for="ch" forName="Child3Accent4" refType="w" fact="0.0287"/>
                  <dgm:constr type="h" for="ch" forName="Child3Accent4" refType="h" fact="0.0608"/>
                  <dgm:constr type="l" for="ch" forName="Child3Accent5" refType="w" fact="0.1229"/>
                  <dgm:constr type="t" for="ch" forName="Child3Accent5" refType="h" fact="0.9392"/>
                  <dgm:constr type="w" for="ch" forName="Child3Accent5" refType="w" fact="0.0287"/>
                  <dgm:constr type="h" for="ch" forName="Child3Accent5" refType="h" fact="0.0608"/>
                  <dgm:constr type="l" for="ch" forName="Child3Accent6" refType="w" fact="0.0615"/>
                  <dgm:constr type="t" for="ch" forName="Child3Accent6" refType="h" fact="0.9392"/>
                  <dgm:constr type="w" for="ch" forName="Child3Accent6" refType="w" fact="0.0287"/>
                  <dgm:constr type="h" for="ch" forName="Child3Accent6" refType="h" fact="0.0608"/>
                  <dgm:constr type="l" for="ch" forName="Child3Accent7" refType="w" fact="0.0002"/>
                  <dgm:constr type="t" for="ch" forName="Child3Accent7" refType="h" fact="0.9392"/>
                  <dgm:constr type="w" for="ch" forName="Child3Accent7" refType="w" fact="0.0287"/>
                  <dgm:constr type="h" for="ch" forName="Child3Accent7" refType="h" fact="0.0608"/>
                  <dgm:constr type="l" for="ch" forName="ParentAccent1" refType="w" fact="0.9713"/>
                  <dgm:constr type="t" for="ch" forName="ParentAccent1" refType="h" fact="0.5511"/>
                  <dgm:constr type="w" for="ch" forName="ParentAccent1" refType="w" fact="0.0287"/>
                  <dgm:constr type="h" for="ch" forName="ParentAccent1" refType="h" fact="0.0608"/>
                  <dgm:constr type="l" for="ch" forName="ParentAccent2" refType="w" fact="0.9187"/>
                  <dgm:constr type="t" for="ch" forName="ParentAccent2" refType="h" fact="0.5511"/>
                  <dgm:constr type="w" for="ch" forName="ParentAccent2" refType="w" fact="0.0287"/>
                  <dgm:constr type="h" for="ch" forName="ParentAccent2" refType="h" fact="0.0608"/>
                  <dgm:constr type="l" for="ch" forName="ParentAccent3" refType="w" fact="0.8661"/>
                  <dgm:constr type="t" for="ch" forName="ParentAccent3" refType="h" fact="0.5511"/>
                  <dgm:constr type="w" for="ch" forName="ParentAccent3" refType="w" fact="0.0287"/>
                  <dgm:constr type="h" for="ch" forName="ParentAccent3" refType="h" fact="0.0608"/>
                  <dgm:constr type="l" for="ch" forName="ParentAccent4" refType="w" fact="0.8136"/>
                  <dgm:constr type="t" for="ch" forName="ParentAccent4" refType="h" fact="0.5511"/>
                  <dgm:constr type="w" for="ch" forName="ParentAccent4" refType="w" fact="0.0287"/>
                  <dgm:constr type="h" for="ch" forName="ParentAccent4" refType="h" fact="0.0608"/>
                  <dgm:constr type="l" for="ch" forName="ParentAccent5" refType="w" fact="0.761"/>
                  <dgm:constr type="t" for="ch" forName="ParentAccent5" refType="h" fact="0.5511"/>
                  <dgm:constr type="w" for="ch" forName="ParentAccent5" refType="w" fact="0.0287"/>
                  <dgm:constr type="h" for="ch" forName="ParentAccent5" refType="h" fact="0.0608"/>
                  <dgm:constr type="l" for="ch" forName="ParentAccent6" refType="w" fact="0.6797"/>
                  <dgm:constr type="t" for="ch" forName="ParentAccent6" refType="h" fact="0.5207"/>
                  <dgm:constr type="w" for="ch" forName="ParentAccent6" refType="w" fact="0.0574"/>
                  <dgm:constr type="h" for="ch" forName="ParentAccent6" refType="h" fact="0.1217"/>
                  <dgm:constr type="l" for="ch" forName="ParentAccent7" refType="w" fact="0.9245"/>
                  <dgm:constr type="t" for="ch" forName="ParentAccent7" refType="h" fact="0.4255"/>
                  <dgm:constr type="w" for="ch" forName="ParentAccent7" refType="w" fact="0.0287"/>
                  <dgm:constr type="h" for="ch" forName="ParentAccent7" refType="h" fact="0.0608"/>
                  <dgm:constr type="l" for="ch" forName="ParentAccent8" refType="w" fact="0.9245"/>
                  <dgm:constr type="t" for="ch" forName="ParentAccent8" refType="h" fact="0.6776"/>
                  <dgm:constr type="w" for="ch" forName="ParentAccent8" refType="w" fact="0.0287"/>
                  <dgm:constr type="h" for="ch" forName="ParentAccent8" refType="h" fact="0.0608"/>
                  <dgm:constr type="l" for="ch" forName="ParentAccent9" refType="w" fact="0.9501"/>
                  <dgm:constr type="t" for="ch" forName="ParentAccent9" refType="h" fact="0.4801"/>
                  <dgm:constr type="w" for="ch" forName="ParentAccent9" refType="w" fact="0.0287"/>
                  <dgm:constr type="h" for="ch" forName="ParentAccent9" refType="h" fact="0.0608"/>
                  <dgm:constr type="l" for="ch" forName="ParentAccent10" refType="w" fact="0.9518"/>
                  <dgm:constr type="t" for="ch" forName="ParentAccent10" refType="h" fact="0.6233"/>
                  <dgm:constr type="w" for="ch" forName="ParentAccent10" refType="w" fact="0.0287"/>
                  <dgm:constr type="h" for="ch" forName="ParentAccent10" refType="h" fact="0.0608"/>
                  <dgm:constr type="l" for="ch" forName="Child3" refType="w" fact="0"/>
                  <dgm:constr type="t" for="ch" forName="Child3" refType="h" fact="0.7822"/>
                  <dgm:constr type="w" for="ch" forName="Child3" refType="w" fact="0.3364"/>
                  <dgm:constr type="h" for="ch" forName="Child3" refType="h" fact="0.1564"/>
                  <dgm:constr type="l" for="ch" forName="Child2" refType="w" fact="0"/>
                  <dgm:constr type="t" for="ch" forName="Child2" refType="h" fact="0.3955"/>
                  <dgm:constr type="w" for="ch" forName="Child2" refType="w" fact="0.2544"/>
                  <dgm:constr type="h" for="ch" forName="Child2" refType="h" fact="0.1564"/>
                  <dgm:constr type="l" for="ch" forName="Child1" refType="w" fact="0"/>
                  <dgm:constr type="t" for="ch" forName="Child1" refType="h" fact="0"/>
                  <dgm:constr type="w" for="ch" forName="Child1" refType="w" fact="0.3364"/>
                  <dgm:constr type="h" for="ch" forName="Child1" refType="h" fact="0.1564"/>
                  <dgm:constr type="l" for="ch" forName="Parent" refType="w" fact="0.3653"/>
                  <dgm:constr type="t" for="ch" forName="Parent" refType="h" fact="0.2737"/>
                  <dgm:constr type="w" for="ch" forName="Parent" refType="w" fact="0.2906"/>
                  <dgm:constr type="h" for="ch" forName="Parent" refType="h" fact="0.6157"/>
                </dgm:constrLst>
              </dgm:if>
              <dgm:if name="Name11" axis="ch" ptType="node" func="cnt" op="equ" val="4">
                <dgm:alg type="composite">
                  <dgm:param type="ar" val="1.8304"/>
                </dgm:alg>
                <dgm:constrLst>
                  <dgm:constr type="l" for="ch" forName="Parent" refType="w" fact="0.3771"/>
                  <dgm:constr type="t" for="ch" forName="Parent" refType="h" fact="0.2946"/>
                  <dgm:constr type="w" for="ch" forName="Parent" refType="w" fact="0.2862"/>
                  <dgm:constr type="h" for="ch" forName="Parent" refType="h" fact="0.5239"/>
                  <dgm:constr type="l" for="ch" forName="Child1Accent1" refType="w" fact="0.3904"/>
                  <dgm:constr type="t" for="ch" forName="Child1Accent1" refType="h" fact="0.2104"/>
                  <dgm:constr type="w" for="ch" forName="Child1Accent1" refType="w" fact="0.0566"/>
                  <dgm:constr type="h" for="ch" forName="Child1Accent1" refType="h" fact="0.1035"/>
                  <dgm:constr type="l" for="ch" forName="Child1Accent3" refType="w" fact="0.3001"/>
                  <dgm:constr type="t" for="ch" forName="Child1Accent3" refType="h" fact="0.128"/>
                  <dgm:constr type="w" for="ch" forName="Child1Accent3" refType="w" fact="0.0283"/>
                  <dgm:constr type="h" for="ch" forName="Child1Accent3" refType="h" fact="0.0518"/>
                  <dgm:constr type="l" for="ch" forName="Child1Accent4" refType="w" fact="0.2418"/>
                  <dgm:constr type="t" for="ch" forName="Child1Accent4" refType="h" fact="0.128"/>
                  <dgm:constr type="w" for="ch" forName="Child1Accent4" refType="w" fact="0.0283"/>
                  <dgm:constr type="h" for="ch" forName="Child1Accent4" refType="h" fact="0.0518"/>
                  <dgm:constr type="l" for="ch" forName="Child1Accent5" refType="w" fact="0.1835"/>
                  <dgm:constr type="t" for="ch" forName="Child1Accent5" refType="h" fact="0.128"/>
                  <dgm:constr type="w" for="ch" forName="Child1Accent5" refType="w" fact="0.0283"/>
                  <dgm:constr type="h" for="ch" forName="Child1Accent5" refType="h" fact="0.0518"/>
                  <dgm:constr type="l" for="ch" forName="Child1Accent6" refType="w" fact="0.1252"/>
                  <dgm:constr type="t" for="ch" forName="Child1Accent6" refType="h" fact="0.128"/>
                  <dgm:constr type="w" for="ch" forName="Child1Accent6" refType="w" fact="0.0283"/>
                  <dgm:constr type="h" for="ch" forName="Child1Accent6" refType="h" fact="0.0518"/>
                  <dgm:constr type="l" for="ch" forName="Child3Accent1" refType="w" fact="0.3158"/>
                  <dgm:constr type="t" for="ch" forName="Child3Accent1" refType="h" fact="0.6212"/>
                  <dgm:constr type="w" for="ch" forName="Child3Accent1" refType="w" fact="0.0566"/>
                  <dgm:constr type="h" for="ch" forName="Child3Accent1" refType="h" fact="0.1035"/>
                  <dgm:constr type="l" for="ch" forName="Child3Accent2" refType="w" fact="0.2689"/>
                  <dgm:constr type="t" for="ch" forName="Child3Accent2" refType="h" fact="0.6828"/>
                  <dgm:constr type="w" for="ch" forName="Child3Accent2" refType="w" fact="0.0283"/>
                  <dgm:constr type="h" for="ch" forName="Child3Accent2" refType="h" fact="0.0518"/>
                  <dgm:constr type="l" for="ch" forName="Child3Accent4" refType="w" fact="0.1614"/>
                  <dgm:constr type="t" for="ch" forName="Child3Accent4" refType="h" fact="0.6828"/>
                  <dgm:constr type="w" for="ch" forName="Child3Accent4" refType="w" fact="0.0283"/>
                  <dgm:constr type="h" for="ch" forName="Child3Accent4" refType="h" fact="0.0518"/>
                  <dgm:constr type="l" for="ch" forName="Child3Accent5" refType="w" fact="0.1077"/>
                  <dgm:constr type="t" for="ch" forName="Child3Accent5" refType="h" fact="0.6828"/>
                  <dgm:constr type="w" for="ch" forName="Child3Accent5" refType="w" fact="0.0283"/>
                  <dgm:constr type="h" for="ch" forName="Child3Accent5" refType="h" fact="0.0518"/>
                  <dgm:constr type="l" for="ch" forName="Child1Accent7" refType="w" fact="0.0668"/>
                  <dgm:constr type="t" for="ch" forName="Child1Accent7" refType="h" fact="0.128"/>
                  <dgm:constr type="w" for="ch" forName="Child1Accent7" refType="w" fact="0.0283"/>
                  <dgm:constr type="h" for="ch" forName="Child1Accent7" refType="h" fact="0.0518"/>
                  <dgm:constr type="l" for="ch" forName="Child3Accent6" refType="w" fact="0.0539"/>
                  <dgm:constr type="t" for="ch" forName="Child3Accent6" refType="h" fact="0.6828"/>
                  <dgm:constr type="w" for="ch" forName="Child3Accent6" refType="w" fact="0.0283"/>
                  <dgm:constr type="h" for="ch" forName="Child3Accent6" refType="h" fact="0.0518"/>
                  <dgm:constr type="l" for="ch" forName="Child1Accent8" refType="w" fact="0.0085"/>
                  <dgm:constr type="t" for="ch" forName="Child1Accent8" refType="h" fact="0.128"/>
                  <dgm:constr type="w" for="ch" forName="Child1Accent8" refType="w" fact="0.0283"/>
                  <dgm:constr type="h" for="ch" forName="Child1Accent8" refType="h" fact="0.0518"/>
                  <dgm:constr type="l" for="ch" forName="Child1Accent9" refType="w" fact="0"/>
                  <dgm:constr type="t" for="ch" forName="Child1Accent9" refType="h" fact="0"/>
                  <dgm:constr type="w" for="ch" forName="Child1Accent9" refType="w" fact="0"/>
                  <dgm:constr type="h" for="ch" forName="Child1Accent9" refType="h" fact="0"/>
                  <dgm:constr type="l" for="ch" forName="Child3Accent7" refType="w" fact="0.0002"/>
                  <dgm:constr type="t" for="ch" forName="Child3Accent7" refType="h" fact="0.6828"/>
                  <dgm:constr type="w" for="ch" forName="Child3Accent7" refType="w" fact="0.0283"/>
                  <dgm:constr type="h" for="ch" forName="Child3Accent7" refType="h" fact="0.0518"/>
                  <dgm:constr type="l" for="ch" forName="Child4Accent1" refType="w" fact="0.3904"/>
                  <dgm:constr type="t" for="ch" forName="Child4Accent1" refType="h" fact="0.8"/>
                  <dgm:constr type="w" for="ch" forName="Child4Accent1" refType="w" fact="0.0566"/>
                  <dgm:constr type="h" for="ch" forName="Child4Accent1" refType="h" fact="0.1035"/>
                  <dgm:constr type="l" for="ch" forName="Child4Accent3" refType="w" fact="0.2998"/>
                  <dgm:constr type="t" for="ch" forName="Child4Accent3" refType="h" fact="0.9482"/>
                  <dgm:constr type="w" for="ch" forName="Child4Accent3" refType="w" fact="0.0283"/>
                  <dgm:constr type="h" for="ch" forName="Child4Accent3" refType="h" fact="0.0518"/>
                  <dgm:constr type="l" for="ch" forName="Child4Accent4" refType="w" fact="0.2415"/>
                  <dgm:constr type="t" for="ch" forName="Child4Accent4" refType="h" fact="0.9482"/>
                  <dgm:constr type="w" for="ch" forName="Child4Accent4" refType="w" fact="0.0283"/>
                  <dgm:constr type="h" for="ch" forName="Child4Accent4" refType="h" fact="0.0518"/>
                  <dgm:constr type="l" for="ch" forName="Child4Accent5" refType="w" fact="0.1833"/>
                  <dgm:constr type="t" for="ch" forName="Child4Accent5" refType="h" fact="0.9482"/>
                  <dgm:constr type="w" for="ch" forName="Child4Accent5" refType="w" fact="0.0283"/>
                  <dgm:constr type="h" for="ch" forName="Child4Accent5" refType="h" fact="0.0518"/>
                  <dgm:constr type="l" for="ch" forName="Child4Accent6" refType="w" fact="0.1251"/>
                  <dgm:constr type="t" for="ch" forName="Child4Accent6" refType="h" fact="0.9482"/>
                  <dgm:constr type="w" for="ch" forName="Child4Accent6" refType="w" fact="0.0283"/>
                  <dgm:constr type="h" for="ch" forName="Child4Accent6" refType="h" fact="0.0518"/>
                  <dgm:constr type="l" for="ch" forName="Child4Accent7" refType="w" fact="0.0668"/>
                  <dgm:constr type="t" for="ch" forName="Child4Accent7" refType="h" fact="0.9482"/>
                  <dgm:constr type="w" for="ch" forName="Child4Accent7" refType="w" fact="0.0283"/>
                  <dgm:constr type="h" for="ch" forName="Child4Accent7" refType="h" fact="0.0518"/>
                  <dgm:constr type="l" for="ch" forName="Child4Accent8" refType="w" fact="0.0086"/>
                  <dgm:constr type="t" for="ch" forName="Child4Accent8" refType="h" fact="0.9482"/>
                  <dgm:constr type="w" for="ch" forName="Child4Accent8" refType="w" fact="0.0283"/>
                  <dgm:constr type="h" for="ch" forName="Child4Accent8" refType="h" fact="0.0518"/>
                  <dgm:constr type="l" for="ch" forName="Child2Accent1" refType="w" fact="0.3158"/>
                  <dgm:constr type="t" for="ch" forName="Child2Accent1" refType="h" fact="0.3725"/>
                  <dgm:constr type="w" for="ch" forName="Child2Accent1" refType="w" fact="0.0566"/>
                  <dgm:constr type="h" for="ch" forName="Child2Accent1" refType="h" fact="0.1035"/>
                  <dgm:constr type="l" for="ch" forName="Child4Accent2" refType="w" fact="0.358"/>
                  <dgm:constr type="t" for="ch" forName="Child4Accent2" refType="h" fact="0.8993"/>
                  <dgm:constr type="w" for="ch" forName="Child4Accent2" refType="w" fact="0.0283"/>
                  <dgm:constr type="h" for="ch" forName="Child4Accent2" refType="h" fact="0.0518"/>
                  <dgm:constr type="l" for="ch" forName="Child1Accent2" refType="w" fact="0.3585"/>
                  <dgm:constr type="t" for="ch" forName="Child1Accent2" refType="h" fact="0.162"/>
                  <dgm:constr type="w" for="ch" forName="Child1Accent2" refType="w" fact="0.0283"/>
                  <dgm:constr type="h" for="ch" forName="Child1Accent2" refType="h" fact="0.0518"/>
                  <dgm:constr type="l" for="ch" forName="Child3Accent3" refType="w" fact="0.2151"/>
                  <dgm:constr type="t" for="ch" forName="Child3Accent3" refType="h" fact="0.6828"/>
                  <dgm:constr type="w" for="ch" forName="Child3Accent3" refType="w" fact="0.0283"/>
                  <dgm:constr type="h" for="ch" forName="Child3Accent3" refType="h" fact="0.0518"/>
                  <dgm:constr type="l" for="ch" forName="Child2Accent2" refType="w" fact="0.2689"/>
                  <dgm:constr type="t" for="ch" forName="Child2Accent2" refType="h" fact="0.3937"/>
                  <dgm:constr type="w" for="ch" forName="Child2Accent2" refType="w" fact="0.0283"/>
                  <dgm:constr type="h" for="ch" forName="Child2Accent2" refType="h" fact="0.0518"/>
                  <dgm:constr type="l" for="ch" forName="Child2Accent4" refType="w" fact="0.1614"/>
                  <dgm:constr type="t" for="ch" forName="Child2Accent4" refType="h" fact="0.3937"/>
                  <dgm:constr type="w" for="ch" forName="Child2Accent4" refType="w" fact="0.0283"/>
                  <dgm:constr type="h" for="ch" forName="Child2Accent4" refType="h" fact="0.0518"/>
                  <dgm:constr type="l" for="ch" forName="Child2Accent5" refType="w" fact="0.1077"/>
                  <dgm:constr type="t" for="ch" forName="Child2Accent5" refType="h" fact="0.3937"/>
                  <dgm:constr type="w" for="ch" forName="Child2Accent5" refType="w" fact="0.0283"/>
                  <dgm:constr type="h" for="ch" forName="Child2Accent5" refType="h" fact="0.0518"/>
                  <dgm:constr type="l" for="ch" forName="Child2Accent6" refType="w" fact="0.0539"/>
                  <dgm:constr type="t" for="ch" forName="Child2Accent6" refType="h" fact="0.3937"/>
                  <dgm:constr type="w" for="ch" forName="Child2Accent6" refType="w" fact="0.0283"/>
                  <dgm:constr type="h" for="ch" forName="Child2Accent6" refType="h" fact="0.0518"/>
                  <dgm:constr type="l" for="ch" forName="Child2Accent7" refType="w" fact="0.0002"/>
                  <dgm:constr type="t" for="ch" forName="Child2Accent7" refType="h" fact="0.3937"/>
                  <dgm:constr type="w" for="ch" forName="Child2Accent7" refType="w" fact="0.0283"/>
                  <dgm:constr type="h" for="ch" forName="Child2Accent7" refType="h" fact="0.0518"/>
                  <dgm:constr type="l" for="ch" forName="Child2Accent3" refType="w" fact="0.2151"/>
                  <dgm:constr type="t" for="ch" forName="Child2Accent3" refType="h" fact="0.3937"/>
                  <dgm:constr type="w" for="ch" forName="Child2Accent3" refType="w" fact="0.0283"/>
                  <dgm:constr type="h" for="ch" forName="Child2Accent3" refType="h" fact="0.0518"/>
                  <dgm:constr type="l" for="ch" forName="ParentAccent1" refType="w" fact="0.9717"/>
                  <dgm:constr type="t" for="ch" forName="ParentAccent1" refType="h" fact="0.5316"/>
                  <dgm:constr type="w" for="ch" forName="ParentAccent1" refType="w" fact="0.0283"/>
                  <dgm:constr type="h" for="ch" forName="ParentAccent1" refType="h" fact="0.0518"/>
                  <dgm:constr type="l" for="ch" forName="ParentAccent2" refType="w" fact="0.9199"/>
                  <dgm:constr type="t" for="ch" forName="ParentAccent2" refType="h" fact="0.5316"/>
                  <dgm:constr type="w" for="ch" forName="ParentAccent2" refType="w" fact="0.0283"/>
                  <dgm:constr type="h" for="ch" forName="ParentAccent2" refType="h" fact="0.0518"/>
                  <dgm:constr type="l" for="ch" forName="ParentAccent3" refType="w" fact="0.8682"/>
                  <dgm:constr type="t" for="ch" forName="ParentAccent3" refType="h" fact="0.5316"/>
                  <dgm:constr type="w" for="ch" forName="ParentAccent3" refType="w" fact="0.0283"/>
                  <dgm:constr type="h" for="ch" forName="ParentAccent3" refType="h" fact="0.0518"/>
                  <dgm:constr type="l" for="ch" forName="ParentAccent4" refType="w" fact="0.8164"/>
                  <dgm:constr type="t" for="ch" forName="ParentAccent4" refType="h" fact="0.5316"/>
                  <dgm:constr type="w" for="ch" forName="ParentAccent4" refType="w" fact="0.0283"/>
                  <dgm:constr type="h" for="ch" forName="ParentAccent4" refType="h" fact="0.0518"/>
                  <dgm:constr type="l" for="ch" forName="ParentAccent5" refType="w" fact="0.7646"/>
                  <dgm:constr type="t" for="ch" forName="ParentAccent5" refType="h" fact="0.5316"/>
                  <dgm:constr type="w" for="ch" forName="ParentAccent5" refType="w" fact="0.0283"/>
                  <dgm:constr type="h" for="ch" forName="ParentAccent5" refType="h" fact="0.0518"/>
                  <dgm:constr type="l" for="ch" forName="ParentAccent6" refType="w" fact="0.6846"/>
                  <dgm:constr type="t" for="ch" forName="ParentAccent6" refType="h" fact="0.5057"/>
                  <dgm:constr type="w" for="ch" forName="ParentAccent6" refType="w" fact="0.0566"/>
                  <dgm:constr type="h" for="ch" forName="ParentAccent6" refType="h" fact="0.1035"/>
                  <dgm:constr type="l" for="ch" forName="ParentAccent7" refType="w" fact="0.9256"/>
                  <dgm:constr type="t" for="ch" forName="ParentAccent7" refType="h" fact="0.4247"/>
                  <dgm:constr type="w" for="ch" forName="ParentAccent7" refType="w" fact="0.0283"/>
                  <dgm:constr type="h" for="ch" forName="ParentAccent7" refType="h" fact="0.0518"/>
                  <dgm:constr type="l" for="ch" forName="ParentAccent8" refType="w" fact="0.9256"/>
                  <dgm:constr type="t" for="ch" forName="ParentAccent8" refType="h" fact="0.6392"/>
                  <dgm:constr type="w" for="ch" forName="ParentAccent8" refType="w" fact="0.0283"/>
                  <dgm:constr type="h" for="ch" forName="ParentAccent8" refType="h" fact="0.0518"/>
                  <dgm:constr type="l" for="ch" forName="ParentAccent9" refType="w" fact="0.9509"/>
                  <dgm:constr type="t" for="ch" forName="ParentAccent9" refType="h" fact="0.4712"/>
                  <dgm:constr type="w" for="ch" forName="ParentAccent9" refType="w" fact="0.0283"/>
                  <dgm:constr type="h" for="ch" forName="ParentAccent9" refType="h" fact="0.0518"/>
                  <dgm:constr type="l" for="ch" forName="ParentAccent10" refType="w" fact="0.9525"/>
                  <dgm:constr type="t" for="ch" forName="ParentAccent10" refType="h" fact="0.593"/>
                  <dgm:constr type="w" for="ch" forName="ParentAccent10" refType="w" fact="0.0283"/>
                  <dgm:constr type="h" for="ch" forName="ParentAccent10" refType="h" fact="0.0518"/>
                  <dgm:constr type="l" for="ch" forName="Child4" refType="w" fact="0.0081"/>
                  <dgm:constr type="t" for="ch" forName="Child4" refType="h" fact="0.8184"/>
                  <dgm:constr type="w" for="ch" forName="Child4" refType="w" fact="0.3192"/>
                  <dgm:constr type="h" for="ch" forName="Child4" refType="h" fact="0.1294"/>
                  <dgm:constr type="l" for="ch" forName="Child3" refType="w" fact="0"/>
                  <dgm:constr type="t" for="ch" forName="Child3" refType="h" fact="0.5547"/>
                  <dgm:constr type="w" for="ch" forName="Child3" refType="w" fact="0.297"/>
                  <dgm:constr type="h" for="ch" forName="Child3" refType="h" fact="0.1294"/>
                  <dgm:constr type="l" for="ch" forName="Child2" refType="w" fact="0"/>
                  <dgm:constr type="t" for="ch" forName="Child2" refType="h" fact="0.2662"/>
                  <dgm:constr type="w" for="ch" forName="Child2" refType="w" fact="0.297"/>
                  <dgm:constr type="h" for="ch" forName="Child2" refType="h" fact="0.1294"/>
                  <dgm:constr type="l" for="ch" forName="Child1" refType="w" fact="0.0081"/>
                  <dgm:constr type="t" for="ch" forName="Child1" refType="h" fact="0"/>
                  <dgm:constr type="w" for="ch" forName="Child1" refType="w" fact="0.3192"/>
                  <dgm:constr type="h" for="ch" forName="Child1" refType="h" fact="0.1294"/>
                </dgm:constrLst>
              </dgm:if>
              <dgm:else name="Name12">
                <dgm:alg type="composite">
                  <dgm:param type="ar" val="1.3278"/>
                </dgm:alg>
                <dgm:constrLst>
                  <dgm:constr type="l" for="ch" forName="Child2Accent1" refType="w" fact="0.3436"/>
                  <dgm:constr type="t" for="ch" forName="Child2Accent1" refType="h" fact="0.3184"/>
                  <dgm:constr type="w" for="ch" forName="Child2Accent1" refType="w" fact="0.0574"/>
                  <dgm:constr type="h" for="ch" forName="Child2Accent1" refType="h" fact="0.0763"/>
                  <dgm:constr type="l" for="ch" forName="Child2Accent2" refType="w" fact="0.3068"/>
                  <dgm:constr type="t" for="ch" forName="Child2Accent2" refType="h" fact="0.2781"/>
                  <dgm:constr type="w" for="ch" forName="Child2Accent2" refType="w" fact="0.0287"/>
                  <dgm:constr type="h" for="ch" forName="Child2Accent2" refType="h" fact="0.0381"/>
                  <dgm:constr type="l" for="ch" forName="Child2Accent3" refType="w" fact="0.2455"/>
                  <dgm:constr type="t" for="ch" forName="Child2Accent3" refType="h" fact="0.2781"/>
                  <dgm:constr type="w" for="ch" forName="Child2Accent3" refType="w" fact="0.0287"/>
                  <dgm:constr type="h" for="ch" forName="Child2Accent3" refType="h" fact="0.0381"/>
                  <dgm:constr type="l" for="ch" forName="Child2Accent4" refType="w" fact="0.1842"/>
                  <dgm:constr type="t" for="ch" forName="Child2Accent4" refType="h" fact="0.2781"/>
                  <dgm:constr type="w" for="ch" forName="Child2Accent4" refType="w" fact="0.0287"/>
                  <dgm:constr type="h" for="ch" forName="Child2Accent4" refType="h" fact="0.0381"/>
                  <dgm:constr type="l" for="ch" forName="Child2Accent5" refType="w" fact="0.1229"/>
                  <dgm:constr type="t" for="ch" forName="Child2Accent5" refType="h" fact="0.2781"/>
                  <dgm:constr type="w" for="ch" forName="Child2Accent5" refType="w" fact="0.0287"/>
                  <dgm:constr type="h" for="ch" forName="Child2Accent5" refType="h" fact="0.0381"/>
                  <dgm:constr type="l" for="ch" forName="Child3Accent1" refType="w" fact="0.284"/>
                  <dgm:constr type="t" for="ch" forName="Child3Accent1" refType="h" fact="0.5061"/>
                  <dgm:constr type="w" for="ch" forName="Child3Accent1" refType="w" fact="0.0574"/>
                  <dgm:constr type="h" for="ch" forName="Child3Accent1" refType="h" fact="0.0763"/>
                  <dgm:constr type="l" for="ch" forName="Child3Accent2" refType="w" fact="0.2272"/>
                  <dgm:constr type="t" for="ch" forName="Child3Accent2" refType="h" fact="0.5252"/>
                  <dgm:constr type="w" for="ch" forName="Child3Accent2" refType="w" fact="0.0287"/>
                  <dgm:constr type="h" for="ch" forName="Child3Accent2" refType="h" fact="0.0381"/>
                  <dgm:constr type="l" for="ch" forName="Child3Accent3" refType="w" fact="0.1705"/>
                  <dgm:constr type="t" for="ch" forName="Child3Accent3" refType="h" fact="0.5252"/>
                  <dgm:constr type="w" for="ch" forName="Child3Accent3" refType="w" fact="0.0287"/>
                  <dgm:constr type="h" for="ch" forName="Child3Accent3" refType="h" fact="0.0381"/>
                  <dgm:constr type="l" for="ch" forName="Child3Accent4" refType="w" fact="0.1137"/>
                  <dgm:constr type="t" for="ch" forName="Child3Accent4" refType="h" fact="0.5252"/>
                  <dgm:constr type="w" for="ch" forName="Child3Accent4" refType="w" fact="0.0287"/>
                  <dgm:constr type="h" for="ch" forName="Child3Accent4" refType="h" fact="0.0381"/>
                  <dgm:constr type="l" for="ch" forName="Child2Accent6" refType="w" fact="0.0615"/>
                  <dgm:constr type="t" for="ch" forName="Child2Accent6" refType="h" fact="0.2781"/>
                  <dgm:constr type="w" for="ch" forName="Child2Accent6" refType="w" fact="0.0287"/>
                  <dgm:constr type="h" for="ch" forName="Child2Accent6" refType="h" fact="0.0381"/>
                  <dgm:constr type="l" for="ch" forName="Child3Accent5" refType="w" fact="0.057"/>
                  <dgm:constr type="t" for="ch" forName="Child3Accent5" refType="h" fact="0.5252"/>
                  <dgm:constr type="w" for="ch" forName="Child3Accent5" refType="w" fact="0.0287"/>
                  <dgm:constr type="h" for="ch" forName="Child3Accent5" refType="h" fact="0.0381"/>
                  <dgm:constr type="l" for="ch" forName="Child2Accent7" refType="w" fact="0.0002"/>
                  <dgm:constr type="t" for="ch" forName="Child2Accent7" refType="h" fact="0.2781"/>
                  <dgm:constr type="w" for="ch" forName="Child2Accent7" refType="w" fact="0.0287"/>
                  <dgm:constr type="h" for="ch" forName="Child2Accent7" refType="h" fact="0.0381"/>
                  <dgm:constr type="l" for="ch" forName="Child3Accent6" refType="w" fact="0.0002"/>
                  <dgm:constr type="t" for="ch" forName="Child3Accent6" refType="h" fact="0.5252"/>
                  <dgm:constr type="w" for="ch" forName="Child3Accent6" refType="w" fact="0.0287"/>
                  <dgm:constr type="h" for="ch" forName="Child3Accent6" refType="h" fact="0.0381"/>
                  <dgm:constr type="l" for="ch" forName="Child3Accent7" refType="w" fact="0"/>
                  <dgm:constr type="t" for="ch" forName="Child3Accent7" refType="h" fact="0"/>
                  <dgm:constr type="w" for="ch" forName="Child3Accent7" refType="w" fact="0"/>
                  <dgm:constr type="h" for="ch" forName="Child3Accent7" refType="h" fact="0"/>
                  <dgm:constr type="l" for="ch" forName="Child4Accent1" refType="w" fact="0.3436"/>
                  <dgm:constr type="t" for="ch" forName="Child4Accent1" refType="h" fact="0.6908"/>
                  <dgm:constr type="w" for="ch" forName="Child4Accent1" refType="w" fact="0.0574"/>
                  <dgm:constr type="h" for="ch" forName="Child4Accent1" refType="h" fact="0.0763"/>
                  <dgm:constr type="l" for="ch" forName="Child4Accent2" refType="w" fact="0.3068"/>
                  <dgm:constr type="t" for="ch" forName="Child4Accent2" refType="h" fact="0.7684"/>
                  <dgm:constr type="w" for="ch" forName="Child4Accent2" refType="w" fact="0.0287"/>
                  <dgm:constr type="h" for="ch" forName="Child4Accent2" refType="h" fact="0.0381"/>
                  <dgm:constr type="l" for="ch" forName="Child4Accent3" refType="w" fact="0.2455"/>
                  <dgm:constr type="t" for="ch" forName="Child4Accent3" refType="h" fact="0.7684"/>
                  <dgm:constr type="w" for="ch" forName="Child4Accent3" refType="w" fact="0.0287"/>
                  <dgm:constr type="h" for="ch" forName="Child4Accent3" refType="h" fact="0.0381"/>
                  <dgm:constr type="l" for="ch" forName="Child4Accent4" refType="w" fact="0.1842"/>
                  <dgm:constr type="t" for="ch" forName="Child4Accent4" refType="h" fact="0.7684"/>
                  <dgm:constr type="w" for="ch" forName="Child4Accent4" refType="w" fact="0.0287"/>
                  <dgm:constr type="h" for="ch" forName="Child4Accent4" refType="h" fact="0.0381"/>
                  <dgm:constr type="l" for="ch" forName="Child4Accent5" refType="w" fact="0.1229"/>
                  <dgm:constr type="t" for="ch" forName="Child4Accent5" refType="h" fact="0.7684"/>
                  <dgm:constr type="w" for="ch" forName="Child4Accent5" refType="w" fact="0.0287"/>
                  <dgm:constr type="h" for="ch" forName="Child4Accent5" refType="h" fact="0.0381"/>
                  <dgm:constr type="l" for="ch" forName="Child4Accent6" refType="w" fact="0.0615"/>
                  <dgm:constr type="t" for="ch" forName="Child4Accent6" refType="h" fact="0.7684"/>
                  <dgm:constr type="w" for="ch" forName="Child4Accent6" refType="w" fact="0.0287"/>
                  <dgm:constr type="h" for="ch" forName="Child4Accent6" refType="h" fact="0.0381"/>
                  <dgm:constr type="l" for="ch" forName="Child4Accent7" refType="w" fact="0.0002"/>
                  <dgm:constr type="t" for="ch" forName="Child4Accent7" refType="h" fact="0.7684"/>
                  <dgm:constr type="w" for="ch" forName="Child4Accent7" refType="w" fact="0.0287"/>
                  <dgm:constr type="h" for="ch" forName="Child4Accent7" refType="h" fact="0.0381"/>
                  <dgm:constr type="l" for="ch" forName="Child4Accent8" refType="w" fact="0"/>
                  <dgm:constr type="t" for="ch" forName="Child4Accent8" refType="h" fact="0"/>
                  <dgm:constr type="w" for="ch" forName="Child4Accent8" refType="w" fact="0"/>
                  <dgm:constr type="h" for="ch" forName="Child4Accent8" refType="h" fact="0"/>
                  <dgm:constr type="l" for="ch" forName="ParentAccent1" refType="w" fact="0.9713"/>
                  <dgm:constr type="t" for="ch" forName="ParentAccent1" refType="h" fact="0.5252"/>
                  <dgm:constr type="w" for="ch" forName="ParentAccent1" refType="w" fact="0.0287"/>
                  <dgm:constr type="h" for="ch" forName="ParentAccent1" refType="h" fact="0.0381"/>
                  <dgm:constr type="l" for="ch" forName="ParentAccent2" refType="w" fact="0.9187"/>
                  <dgm:constr type="t" for="ch" forName="ParentAccent2" refType="h" fact="0.5252"/>
                  <dgm:constr type="w" for="ch" forName="ParentAccent2" refType="w" fact="0.0287"/>
                  <dgm:constr type="h" for="ch" forName="ParentAccent2" refType="h" fact="0.0381"/>
                  <dgm:constr type="l" for="ch" forName="ParentAccent3" refType="w" fact="0.8661"/>
                  <dgm:constr type="t" for="ch" forName="ParentAccent3" refType="h" fact="0.5252"/>
                  <dgm:constr type="w" for="ch" forName="ParentAccent3" refType="w" fact="0.0287"/>
                  <dgm:constr type="h" for="ch" forName="ParentAccent3" refType="h" fact="0.0381"/>
                  <dgm:constr type="l" for="ch" forName="ParentAccent4" refType="w" fact="0.8136"/>
                  <dgm:constr type="t" for="ch" forName="ParentAccent4" refType="h" fact="0.5252"/>
                  <dgm:constr type="w" for="ch" forName="ParentAccent4" refType="w" fact="0.0287"/>
                  <dgm:constr type="h" for="ch" forName="ParentAccent4" refType="h" fact="0.0381"/>
                  <dgm:constr type="l" for="ch" forName="ParentAccent5" refType="w" fact="0.761"/>
                  <dgm:constr type="t" for="ch" forName="ParentAccent5" refType="h" fact="0.5252"/>
                  <dgm:constr type="w" for="ch" forName="ParentAccent5" refType="w" fact="0.0287"/>
                  <dgm:constr type="h" for="ch" forName="ParentAccent5" refType="h" fact="0.0381"/>
                  <dgm:constr type="l" for="ch" forName="ParentAccent6" refType="w" fact="0.6797"/>
                  <dgm:constr type="t" for="ch" forName="ParentAccent6" refType="h" fact="0.5061"/>
                  <dgm:constr type="w" for="ch" forName="ParentAccent6" refType="w" fact="0.0574"/>
                  <dgm:constr type="h" for="ch" forName="ParentAccent6" refType="h" fact="0.0763"/>
                  <dgm:constr type="l" for="ch" forName="ParentAccent7" refType="w" fact="0.9245"/>
                  <dgm:constr type="t" for="ch" forName="ParentAccent7" refType="h" fact="0.4464"/>
                  <dgm:constr type="w" for="ch" forName="ParentAccent7" refType="w" fact="0.0287"/>
                  <dgm:constr type="h" for="ch" forName="ParentAccent7" refType="h" fact="0.0381"/>
                  <dgm:constr type="l" for="ch" forName="ParentAccent8" refType="w" fact="0.9245"/>
                  <dgm:constr type="t" for="ch" forName="ParentAccent8" refType="h" fact="0.6045"/>
                  <dgm:constr type="w" for="ch" forName="ParentAccent8" refType="w" fact="0.0287"/>
                  <dgm:constr type="h" for="ch" forName="ParentAccent8" refType="h" fact="0.0381"/>
                  <dgm:constr type="l" for="ch" forName="ParentAccent9" refType="w" fact="0.9501"/>
                  <dgm:constr type="t" for="ch" forName="ParentAccent9" refType="h" fact="0.4807"/>
                  <dgm:constr type="w" for="ch" forName="ParentAccent9" refType="w" fact="0.0287"/>
                  <dgm:constr type="h" for="ch" forName="ParentAccent9" refType="h" fact="0.0381"/>
                  <dgm:constr type="l" for="ch" forName="ParentAccent10" refType="w" fact="0.9518"/>
                  <dgm:constr type="t" for="ch" forName="ParentAccent10" refType="h" fact="0.5705"/>
                  <dgm:constr type="w" for="ch" forName="ParentAccent10" refType="w" fact="0.0287"/>
                  <dgm:constr type="h" for="ch" forName="ParentAccent10" refType="h" fact="0.0381"/>
                  <dgm:constr type="l" for="ch" forName="Child1Accent1" refType="w" fact="0.4819"/>
                  <dgm:constr type="t" for="ch" forName="Child1Accent1" refType="h" fact="0.2457"/>
                  <dgm:constr type="w" for="ch" forName="Child1Accent1" refType="w" fact="0.0574"/>
                  <dgm:constr type="h" for="ch" forName="Child1Accent1" refType="h" fact="0.0763"/>
                  <dgm:constr type="l" for="ch" forName="Child1Accent4" refType="w" fact="0.3653"/>
                  <dgm:constr type="t" for="ch" forName="Child1Accent4" refType="h" fact="0.097"/>
                  <dgm:constr type="w" for="ch" forName="Child1Accent4" refType="w" fact="0.0287"/>
                  <dgm:constr type="h" for="ch" forName="Child1Accent4" refType="h" fact="0.0381"/>
                  <dgm:constr type="l" for="ch" forName="Child1Accent5" refType="w" fact="0.304"/>
                  <dgm:constr type="t" for="ch" forName="Child1Accent5" refType="h" fact="0.097"/>
                  <dgm:constr type="w" for="ch" forName="Child1Accent5" refType="w" fact="0.0287"/>
                  <dgm:constr type="h" for="ch" forName="Child1Accent5" refType="h" fact="0.0381"/>
                  <dgm:constr type="l" for="ch" forName="Child1Accent6" refType="w" fact="0.2426"/>
                  <dgm:constr type="t" for="ch" forName="Child1Accent6" refType="h" fact="0.097"/>
                  <dgm:constr type="w" for="ch" forName="Child1Accent6" refType="w" fact="0.0287"/>
                  <dgm:constr type="h" for="ch" forName="Child1Accent6" refType="h" fact="0.0381"/>
                  <dgm:constr type="l" for="ch" forName="Child1Accent7" refType="w" fact="0.1813"/>
                  <dgm:constr type="t" for="ch" forName="Child1Accent7" refType="h" fact="0.097"/>
                  <dgm:constr type="w" for="ch" forName="Child1Accent7" refType="w" fact="0.0287"/>
                  <dgm:constr type="h" for="ch" forName="Child1Accent7" refType="h" fact="0.0381"/>
                  <dgm:constr type="l" for="ch" forName="Child1Accent8" refType="w" fact="0.12"/>
                  <dgm:constr type="t" for="ch" forName="Child1Accent8" refType="h" fact="0.097"/>
                  <dgm:constr type="w" for="ch" forName="Child1Accent8" refType="w" fact="0.0287"/>
                  <dgm:constr type="h" for="ch" forName="Child1Accent8" refType="h" fact="0.0381"/>
                  <dgm:constr type="l" for="ch" forName="Child1Accent9" refType="w" fact="0.0587"/>
                  <dgm:constr type="t" for="ch" forName="Child1Accent9" refType="h" fact="0.097"/>
                  <dgm:constr type="w" for="ch" forName="Child1Accent9" refType="w" fact="0.0287"/>
                  <dgm:constr type="h" for="ch" forName="Child1Accent9" refType="h" fact="0.0381"/>
                  <dgm:constr type="l" for="ch" forName="Child5Accent1" refType="w" fact="0.4819"/>
                  <dgm:constr type="t" for="ch" forName="Child5Accent1" refType="h" fact="0.7601"/>
                  <dgm:constr type="w" for="ch" forName="Child5Accent1" refType="w" fact="0.0574"/>
                  <dgm:constr type="h" for="ch" forName="Child5Accent1" refType="h" fact="0.0763"/>
                  <dgm:constr type="l" for="ch" forName="Child5Accent4" refType="w" fact="0.3653"/>
                  <dgm:constr type="t" for="ch" forName="Child5Accent4" refType="h" fact="0.9619"/>
                  <dgm:constr type="w" for="ch" forName="Child5Accent4" refType="w" fact="0.0287"/>
                  <dgm:constr type="h" for="ch" forName="Child5Accent4" refType="h" fact="0.0381"/>
                  <dgm:constr type="l" for="ch" forName="Child5Accent5" refType="w" fact="0.304"/>
                  <dgm:constr type="t" for="ch" forName="Child5Accent5" refType="h" fact="0.9619"/>
                  <dgm:constr type="w" for="ch" forName="Child5Accent5" refType="w" fact="0.0287"/>
                  <dgm:constr type="h" for="ch" forName="Child5Accent5" refType="h" fact="0.0381"/>
                  <dgm:constr type="l" for="ch" forName="Child5Accent6" refType="w" fact="0.2426"/>
                  <dgm:constr type="t" for="ch" forName="Child5Accent6" refType="h" fact="0.9619"/>
                  <dgm:constr type="w" for="ch" forName="Child5Accent6" refType="w" fact="0.0287"/>
                  <dgm:constr type="h" for="ch" forName="Child5Accent6" refType="h" fact="0.0381"/>
                  <dgm:constr type="l" for="ch" forName="Child5Accent7" refType="w" fact="0.1813"/>
                  <dgm:constr type="t" for="ch" forName="Child5Accent7" refType="h" fact="0.9619"/>
                  <dgm:constr type="w" for="ch" forName="Child5Accent7" refType="w" fact="0.0287"/>
                  <dgm:constr type="h" for="ch" forName="Child5Accent7" refType="h" fact="0.0381"/>
                  <dgm:constr type="l" for="ch" forName="Child5Accent8" refType="w" fact="0.12"/>
                  <dgm:constr type="t" for="ch" forName="Child5Accent8" refType="h" fact="0.9619"/>
                  <dgm:constr type="w" for="ch" forName="Child5Accent8" refType="w" fact="0.0287"/>
                  <dgm:constr type="h" for="ch" forName="Child5Accent8" refType="h" fact="0.0381"/>
                  <dgm:constr type="l" for="ch" forName="Child5Accent9" refType="w" fact="0.0587"/>
                  <dgm:constr type="t" for="ch" forName="Child5Accent9" refType="h" fact="0.9619"/>
                  <dgm:constr type="w" for="ch" forName="Child5Accent9" refType="w" fact="0.0287"/>
                  <dgm:constr type="h" for="ch" forName="Child5Accent9" refType="h" fact="0.0381"/>
                  <dgm:constr type="l" for="ch" forName="Child5Accent2" refType="w" fact="0.453"/>
                  <dgm:constr type="t" for="ch" forName="Child5Accent2" refType="h" fact="0.8375"/>
                  <dgm:constr type="w" for="ch" forName="Child5Accent2" refType="w" fact="0.0287"/>
                  <dgm:constr type="h" for="ch" forName="Child5Accent2" refType="h" fact="0.0381"/>
                  <dgm:constr type="l" for="ch" forName="Child5Accent3" refType="w" fact="0.4118"/>
                  <dgm:constr type="t" for="ch" forName="Child5Accent3" refType="h" fact="0.8991"/>
                  <dgm:constr type="w" for="ch" forName="Child5Accent3" refType="w" fact="0.0287"/>
                  <dgm:constr type="h" for="ch" forName="Child5Accent3" refType="h" fact="0.0381"/>
                  <dgm:constr type="l" for="ch" forName="Child1Accent2" refType="w" fact="0.4458"/>
                  <dgm:constr type="t" for="ch" forName="Child1Accent2" refType="h" fact="0.2004"/>
                  <dgm:constr type="w" for="ch" forName="Child1Accent2" refType="w" fact="0.0287"/>
                  <dgm:constr type="h" for="ch" forName="Child1Accent2" refType="h" fact="0.0381"/>
                  <dgm:constr type="l" for="ch" forName="Child1Accent3" refType="w" fact="0.4054"/>
                  <dgm:constr type="t" for="ch" forName="Child1Accent3" refType="h" fact="0.1445"/>
                  <dgm:constr type="w" for="ch" forName="Child1Accent3" refType="w" fact="0.0287"/>
                  <dgm:constr type="h" for="ch" forName="Child1Accent3" refType="h" fact="0.0381"/>
                  <dgm:constr type="l" for="ch" forName="Child5" refType="w" fact="0.0581"/>
                  <dgm:constr type="t" for="ch" forName="Child5" refType="h" fact="0.8635"/>
                  <dgm:constr type="w" for="ch" forName="Child5" refType="w" fact="0.3364"/>
                  <dgm:constr type="h" for="ch" forName="Child5" refType="h" fact="0.0981"/>
                  <dgm:constr type="l" for="ch" forName="Child4" refType="w" fact="0"/>
                  <dgm:constr type="t" for="ch" forName="Child4" refType="h" fact="0.6701"/>
                  <dgm:constr type="w" for="ch" forName="Child4" refType="w" fact="0.3364"/>
                  <dgm:constr type="h" for="ch" forName="Child4" refType="h" fact="0.0981"/>
                  <dgm:constr type="l" for="ch" forName="Child3" refType="w" fact="0"/>
                  <dgm:constr type="t" for="ch" forName="Child3" refType="h" fact="0.4276"/>
                  <dgm:constr type="w" for="ch" forName="Child3" refType="w" fact="0.2544"/>
                  <dgm:constr type="h" for="ch" forName="Child3" refType="h" fact="0.0981"/>
                  <dgm:constr type="l" for="ch" forName="Child2" refType="w" fact="0"/>
                  <dgm:constr type="t" for="ch" forName="Child2" refType="h" fact="0.1798"/>
                  <dgm:constr type="w" for="ch" forName="Child2" refType="w" fact="0.3364"/>
                  <dgm:constr type="h" for="ch" forName="Child2" refType="h" fact="0.0981"/>
                  <dgm:constr type="l" for="ch" forName="Child1" refType="w" fact="0.0581"/>
                  <dgm:constr type="t" for="ch" forName="Child1" refType="h" fact="0"/>
                  <dgm:constr type="w" for="ch" forName="Child1" refType="w" fact="0.3364"/>
                  <dgm:constr type="h" for="ch" forName="Child1" refType="h" fact="0.0981"/>
                  <dgm:constr type="l" for="ch" forName="Parent" refType="w" fact="0.3653"/>
                  <dgm:constr type="t" for="ch" forName="Parent" refType="h" fact="0.3513"/>
                  <dgm:constr type="w" for="ch" forName="Parent" refType="w" fact="0.2906"/>
                  <dgm:constr type="h" for="ch" forName="Parent" refType="h" fact="0.3859"/>
                </dgm:constrLst>
              </dgm:else>
            </dgm:choose>
          </dgm:if>
          <dgm:else name="Name13">
            <dgm:choose name="Name14">
              <dgm:if name="Name15" axis="ch" ptType="node" func="cnt" op="equ" val="0">
                <dgm:alg type="composite">
                  <dgm:param type="ar" val="2.1059"/>
                </dgm:alg>
                <dgm:constrLst>
                  <dgm:constr type="r" for="ch" forName="Parent" refType="w"/>
                  <dgm:constr type="t" for="ch" forName="Parent" refType="h" fact="0"/>
                  <dgm:constr type="w" for="ch" forName="Parent" refType="w" fact="0.4749"/>
                  <dgm:constr type="h" for="ch" forName="Parent" refType="h"/>
                  <dgm:constr type="r" for="ch" forName="ParentAccent1" refType="w" fact="0.0469"/>
                  <dgm:constr type="t" for="ch" forName="ParentAccent1" refType="h" fact="0.4506"/>
                  <dgm:constr type="w" for="ch" forName="ParentAccent1" refType="w" fact="0.0469"/>
                  <dgm:constr type="h" for="ch" forName="ParentAccent1" refType="h" fact="0.0988"/>
                  <dgm:constr type="r" for="ch" forName="ParentAccent2" refType="w" fact="0.1266"/>
                  <dgm:constr type="t" for="ch" forName="ParentAccent2" refType="h" fact="0.4506"/>
                  <dgm:constr type="w" for="ch" forName="ParentAccent2" refType="w" fact="0.0469"/>
                  <dgm:constr type="h" for="ch" forName="ParentAccent2" refType="h" fact="0.0988"/>
                  <dgm:constr type="r" for="ch" forName="ParentAccent3" refType="w" fact="0.2063"/>
                  <dgm:constr type="t" for="ch" forName="ParentAccent3" refType="h" fact="0.4506"/>
                  <dgm:constr type="w" for="ch" forName="ParentAccent3" refType="w" fact="0.0469"/>
                  <dgm:constr type="h" for="ch" forName="ParentAccent3" refType="h" fact="0.0988"/>
                  <dgm:constr type="r" for="ch" forName="ParentAccent4" refType="w" fact="0.286"/>
                  <dgm:constr type="t" for="ch" forName="ParentAccent4" refType="h" fact="0.4506"/>
                  <dgm:constr type="w" for="ch" forName="ParentAccent4" refType="w" fact="0.0469"/>
                  <dgm:constr type="h" for="ch" forName="ParentAccent4" refType="h" fact="0.0988"/>
                  <dgm:constr type="r" for="ch" forName="ParentAccent5" refType="w" fact="0.3657"/>
                  <dgm:constr type="t" for="ch" forName="ParentAccent5" refType="h" fact="0.4506"/>
                  <dgm:constr type="w" for="ch" forName="ParentAccent5" refType="w" fact="0.0469"/>
                  <dgm:constr type="h" for="ch" forName="ParentAccent5" refType="h" fact="0.0988"/>
                  <dgm:constr type="r" for="ch" forName="ParentAccent6" refType="w" fact="0.4924"/>
                  <dgm:constr type="t" for="ch" forName="ParentAccent6" refType="h" fact="0.4012"/>
                  <dgm:constr type="w" for="ch" forName="ParentAccent6" refType="w" fact="0.0939"/>
                  <dgm:constr type="h" for="ch" forName="ParentAccent6" refType="h" fact="0.1976"/>
                  <dgm:constr type="r" for="ch" forName="ParentAccent7" refType="w" fact="0.1234"/>
                  <dgm:constr type="t" for="ch" forName="ParentAccent7" refType="h" fact="0.2465"/>
                  <dgm:constr type="w" for="ch" forName="ParentAccent7" refType="w" fact="0.0469"/>
                  <dgm:constr type="h" for="ch" forName="ParentAccent7" refType="h" fact="0.0988"/>
                  <dgm:constr type="r" for="ch" forName="ParentAccent8" refType="w" fact="0.1234"/>
                  <dgm:constr type="t" for="ch" forName="ParentAccent8" refType="h" fact="0.6562"/>
                  <dgm:constr type="w" for="ch" forName="ParentAccent8" refType="w" fact="0.0469"/>
                  <dgm:constr type="h" for="ch" forName="ParentAccent8" refType="h" fact="0.0988"/>
                  <dgm:constr type="r" for="ch" forName="ParentAccent9" refType="w" fact="0.0815"/>
                  <dgm:constr type="t" for="ch" forName="ParentAccent9" refType="h" fact="0.3353"/>
                  <dgm:constr type="w" for="ch" forName="ParentAccent9" refType="w" fact="0.0469"/>
                  <dgm:constr type="h" for="ch" forName="ParentAccent9" refType="h" fact="0.0988"/>
                  <dgm:constr type="r" for="ch" forName="ParentAccent10" refType="w" fact="0.0787"/>
                  <dgm:constr type="t" for="ch" forName="ParentAccent10" refType="h" fact="0.5679"/>
                  <dgm:constr type="w" for="ch" forName="ParentAccent10" refType="w" fact="0.0469"/>
                  <dgm:constr type="h" for="ch" forName="ParentAccent10" refType="h" fact="0.0988"/>
                </dgm:constrLst>
              </dgm:if>
              <dgm:if name="Name16" axis="ch" ptType="node" func="cnt" op="equ" val="1">
                <dgm:alg type="composite">
                  <dgm:param type="ar" val="3.4411"/>
                </dgm:alg>
                <dgm:constrLst>
                  <dgm:constr type="primFontSz" for="des" forName="Child1" val="65"/>
                  <dgm:constr type="primFontSz" for="des" forName="Child1" refType="primFontSz" refFor="des" refForName="Parent" op="lte"/>
                  <dgm:constr type="r" for="ch" forName="Child1Accent1" refType="w" fact="0.716"/>
                  <dgm:constr type="t" for="ch" forName="Child1Accent1" refType="h" fact="0.4012"/>
                  <dgm:constr type="w" for="ch" forName="Child1Accent1" refType="w" fact="0.0574"/>
                  <dgm:constr type="h" for="ch" forName="Child1Accent1" refType="h" fact="0.1976"/>
                  <dgm:constr type="r" for="ch" forName="Child1Accent2" refType="w" fact="0.7728"/>
                  <dgm:constr type="t" for="ch" forName="Child1Accent2" refType="h" fact="0.4506"/>
                  <dgm:constr type="w" for="ch" forName="Child1Accent2" refType="w" fact="0.0287"/>
                  <dgm:constr type="h" for="ch" forName="Child1Accent2" refType="h" fact="0.0988"/>
                  <dgm:constr type="r" for="ch" forName="Child1Accent3" refType="w" fact="0.8295"/>
                  <dgm:constr type="t" for="ch" forName="Child1Accent3" refType="h" fact="0.4506"/>
                  <dgm:constr type="w" for="ch" forName="Child1Accent3" refType="w" fact="0.0287"/>
                  <dgm:constr type="h" for="ch" forName="Child1Accent3" refType="h" fact="0.0988"/>
                  <dgm:constr type="r" for="ch" forName="Child1Accent4" refType="w" fact="0.8863"/>
                  <dgm:constr type="t" for="ch" forName="Child1Accent4" refType="h" fact="0.4506"/>
                  <dgm:constr type="w" for="ch" forName="Child1Accent4" refType="w" fact="0.0287"/>
                  <dgm:constr type="h" for="ch" forName="Child1Accent4" refType="h" fact="0.0988"/>
                  <dgm:constr type="r" for="ch" forName="Child1Accent5" refType="w" fact="0.943"/>
                  <dgm:constr type="t" for="ch" forName="Child1Accent5" refType="h" fact="0.4506"/>
                  <dgm:constr type="w" for="ch" forName="Child1Accent5" refType="w" fact="0.0287"/>
                  <dgm:constr type="h" for="ch" forName="Child1Accent5" refType="h" fact="0.0988"/>
                  <dgm:constr type="r" for="ch" forName="Child1Accent6" refType="w" fact="0.9998"/>
                  <dgm:constr type="t" for="ch" forName="Child1Accent6" refType="h" fact="0.4506"/>
                  <dgm:constr type="w" for="ch" forName="Child1Accent6" refType="w" fact="0.0287"/>
                  <dgm:constr type="h" for="ch" forName="Child1Accent6" refType="h" fact="0.0988"/>
                  <dgm:constr type="l" for="ch" forName="Child1Accent7" refType="w" fact="0"/>
                  <dgm:constr type="t" for="ch" forName="Child1Accent7" refType="h" fact="0"/>
                  <dgm:constr type="w" for="ch" forName="Child1Accent7" refType="w" fact="0"/>
                  <dgm:constr type="h" for="ch" forName="Child1Accent7" refType="h" fact="0"/>
                  <dgm:constr type="l" for="ch" forName="Child1Accent8" refType="w" fact="0"/>
                  <dgm:constr type="t" for="ch" forName="Child1Accent8" refType="h" fact="0"/>
                  <dgm:constr type="w" for="ch" forName="Child1Accent8" refType="w" fact="0"/>
                  <dgm:constr type="h" for="ch" forName="Child1Accent8" refType="h" fact="0"/>
                  <dgm:constr type="l" for="ch" forName="Child1Accent9" refType="w" fact="0"/>
                  <dgm:constr type="t" for="ch" forName="Child1Accent9" refType="h" fact="0"/>
                  <dgm:constr type="w" for="ch" forName="Child1Accent9" refType="w" fact="0"/>
                  <dgm:constr type="h" for="ch" forName="Child1Accent9" refType="h" fact="0"/>
                  <dgm:constr type="r" for="ch" forName="ParentAccent1" refType="w" fact="0.0287"/>
                  <dgm:constr type="t" for="ch" forName="ParentAccent1" refType="h" fact="0.4506"/>
                  <dgm:constr type="w" for="ch" forName="ParentAccent1" refType="w" fact="0.0287"/>
                  <dgm:constr type="h" for="ch" forName="ParentAccent1" refType="h" fact="0.0988"/>
                  <dgm:constr type="r" for="ch" forName="ParentAccent2" refType="w" fact="0.0813"/>
                  <dgm:constr type="t" for="ch" forName="ParentAccent2" refType="h" fact="0.4506"/>
                  <dgm:constr type="w" for="ch" forName="ParentAccent2" refType="w" fact="0.0287"/>
                  <dgm:constr type="h" for="ch" forName="ParentAccent2" refType="h" fact="0.0988"/>
                  <dgm:constr type="r" for="ch" forName="ParentAccent3" refType="w" fact="0.1339"/>
                  <dgm:constr type="t" for="ch" forName="ParentAccent3" refType="h" fact="0.4506"/>
                  <dgm:constr type="w" for="ch" forName="ParentAccent3" refType="w" fact="0.0287"/>
                  <dgm:constr type="h" for="ch" forName="ParentAccent3" refType="h" fact="0.0988"/>
                  <dgm:constr type="r" for="ch" forName="ParentAccent4" refType="w" fact="0.1864"/>
                  <dgm:constr type="t" for="ch" forName="ParentAccent4" refType="h" fact="0.4506"/>
                  <dgm:constr type="w" for="ch" forName="ParentAccent4" refType="w" fact="0.0287"/>
                  <dgm:constr type="h" for="ch" forName="ParentAccent4" refType="h" fact="0.0988"/>
                  <dgm:constr type="r" for="ch" forName="ParentAccent5" refType="w" fact="0.239"/>
                  <dgm:constr type="t" for="ch" forName="ParentAccent5" refType="h" fact="0.4506"/>
                  <dgm:constr type="w" for="ch" forName="ParentAccent5" refType="w" fact="0.0287"/>
                  <dgm:constr type="h" for="ch" forName="ParentAccent5" refType="h" fact="0.0988"/>
                  <dgm:constr type="r" for="ch" forName="ParentAccent6" refType="w" fact="0.3203"/>
                  <dgm:constr type="t" for="ch" forName="ParentAccent6" refType="h" fact="0.4012"/>
                  <dgm:constr type="w" for="ch" forName="ParentAccent6" refType="w" fact="0.0574"/>
                  <dgm:constr type="h" for="ch" forName="ParentAccent6" refType="h" fact="0.1976"/>
                  <dgm:constr type="r" for="ch" forName="ParentAccent7" refType="w" fact="0.0755"/>
                  <dgm:constr type="t" for="ch" forName="ParentAccent7" refType="h" fact="0.2465"/>
                  <dgm:constr type="w" for="ch" forName="ParentAccent7" refType="w" fact="0.0287"/>
                  <dgm:constr type="h" for="ch" forName="ParentAccent7" refType="h" fact="0.0988"/>
                  <dgm:constr type="r" for="ch" forName="ParentAccent8" refType="w" fact="0.0755"/>
                  <dgm:constr type="t" for="ch" forName="ParentAccent8" refType="h" fact="0.6562"/>
                  <dgm:constr type="w" for="ch" forName="ParentAccent8" refType="w" fact="0.0287"/>
                  <dgm:constr type="h" for="ch" forName="ParentAccent8" refType="h" fact="0.0988"/>
                  <dgm:constr type="r" for="ch" forName="ParentAccent9" refType="w" fact="0.0499"/>
                  <dgm:constr type="t" for="ch" forName="ParentAccent9" refType="h" fact="0.3353"/>
                  <dgm:constr type="w" for="ch" forName="ParentAccent9" refType="w" fact="0.0287"/>
                  <dgm:constr type="h" for="ch" forName="ParentAccent9" refType="h" fact="0.0988"/>
                  <dgm:constr type="r" for="ch" forName="ParentAccent10" refType="w" fact="0.0482"/>
                  <dgm:constr type="t" for="ch" forName="ParentAccent10" refType="h" fact="0.5679"/>
                  <dgm:constr type="w" for="ch" forName="ParentAccent10" refType="w" fact="0.0287"/>
                  <dgm:constr type="h" for="ch" forName="ParentAccent10" refType="h" fact="0.0988"/>
                  <dgm:constr type="r" for="ch" forName="Child1" refType="w"/>
                  <dgm:constr type="t" for="ch" forName="Child1" refType="h" fact="0.1978"/>
                  <dgm:constr type="w" for="ch" forName="Child1" refType="w" fact="0.2544"/>
                  <dgm:constr type="h" for="ch" forName="Child1" refType="h" fact="0.2541"/>
                  <dgm:constr type="r" for="ch" forName="Parent" refType="w" fact="0.6347"/>
                  <dgm:constr type="t" for="ch" forName="Parent" refType="h" fact="0"/>
                  <dgm:constr type="w" for="ch" forName="Parent" refType="w" fact="0.2906"/>
                  <dgm:constr type="h" for="ch" forName="Parent" refType="h"/>
                </dgm:constrLst>
              </dgm:if>
              <dgm:if name="Name17" axis="ch" ptType="node" func="cnt" op="equ" val="2">
                <dgm:alg type="composite">
                  <dgm:param type="ar" val="2.1185"/>
                </dgm:alg>
                <dgm:constrLst>
                  <dgm:constr type="primFontSz" for="des" forName="Child1" val="65"/>
                  <dgm:constr type="primFontSz" for="des" forName="Child1" refType="primFontSz" refFor="des" refForName="Parent" op="lte"/>
                  <dgm:constr type="primFontSz" for="des" forName="Child2" refType="primFontSz" refFor="des" refForName="Parent" op="lte"/>
                  <dgm:constr type="primFontSz" for="des" forName="Child2" refType="primFontSz" refFor="des" refForName="Child1" op="equ"/>
                  <dgm:constr type="r" for="ch" forName="Child1Accent1" refType="w" fact="0.6564"/>
                  <dgm:constr type="t" for="ch" forName="Child1Accent1" refType="h" fact="0.2211"/>
                  <dgm:constr type="w" for="ch" forName="Child1Accent1" refType="w" fact="0.0574"/>
                  <dgm:constr type="h" for="ch" forName="Child1Accent1" refType="h" fact="0.1217"/>
                  <dgm:constr type="r" for="ch" forName="Child1Accent2" refType="w" fact="0.6932"/>
                  <dgm:constr type="t" for="ch" forName="Child1Accent2" refType="h" fact="0.1569"/>
                  <dgm:constr type="w" for="ch" forName="Child1Accent2" refType="w" fact="0.0287"/>
                  <dgm:constr type="h" for="ch" forName="Child1Accent2" refType="h" fact="0.0608"/>
                  <dgm:constr type="r" for="ch" forName="Child1Accent3" refType="w" fact="0.7545"/>
                  <dgm:constr type="t" for="ch" forName="Child1Accent3" refType="h" fact="0.1569"/>
                  <dgm:constr type="w" for="ch" forName="Child1Accent3" refType="w" fact="0.0287"/>
                  <dgm:constr type="h" for="ch" forName="Child1Accent3" refType="h" fact="0.0608"/>
                  <dgm:constr type="r" for="ch" forName="Child1Accent4" refType="w" fact="0.8158"/>
                  <dgm:constr type="t" for="ch" forName="Child1Accent4" refType="h" fact="0.1569"/>
                  <dgm:constr type="w" for="ch" forName="Child1Accent4" refType="w" fact="0.0287"/>
                  <dgm:constr type="h" for="ch" forName="Child1Accent4" refType="h" fact="0.0608"/>
                  <dgm:constr type="r" for="ch" forName="Child1Accent5" refType="w" fact="0.8771"/>
                  <dgm:constr type="t" for="ch" forName="Child1Accent5" refType="h" fact="0.1569"/>
                  <dgm:constr type="w" for="ch" forName="Child1Accent5" refType="w" fact="0.0287"/>
                  <dgm:constr type="h" for="ch" forName="Child1Accent5" refType="h" fact="0.0608"/>
                  <dgm:constr type="r" for="ch" forName="Child1Accent6" refType="w" fact="0.9385"/>
                  <dgm:constr type="t" for="ch" forName="Child1Accent6" refType="h" fact="0.1569"/>
                  <dgm:constr type="w" for="ch" forName="Child1Accent6" refType="w" fact="0.0287"/>
                  <dgm:constr type="h" for="ch" forName="Child1Accent6" refType="h" fact="0.0608"/>
                  <dgm:constr type="r" for="ch" forName="Child1Accent7" refType="w" fact="0.9998"/>
                  <dgm:constr type="t" for="ch" forName="Child1Accent7" refType="h" fact="0.1569"/>
                  <dgm:constr type="w" for="ch" forName="Child1Accent7" refType="w" fact="0.0287"/>
                  <dgm:constr type="h" for="ch" forName="Child1Accent7" refType="h" fact="0.0608"/>
                  <dgm:constr type="l" for="ch" forName="Child1Accent8" refType="w" fact="0"/>
                  <dgm:constr type="t" for="ch" forName="Child1Accent8" refType="h" fact="0"/>
                  <dgm:constr type="w" for="ch" forName="Child1Accent8" refType="w" fact="0"/>
                  <dgm:constr type="h" for="ch" forName="Child1Accent8" refType="h" fact="0"/>
                  <dgm:constr type="l" for="ch" forName="Child1Accent9" refType="w" fact="0"/>
                  <dgm:constr type="t" for="ch" forName="Child1Accent9" refType="h" fact="0"/>
                  <dgm:constr type="w" for="ch" forName="Child1Accent9" refType="w" fact="0"/>
                  <dgm:constr type="h" for="ch" forName="Child1Accent9" refType="h" fact="0"/>
                  <dgm:constr type="r" for="ch" forName="Child2Accent1" refType="w" fact="0.6564"/>
                  <dgm:constr type="t" for="ch" forName="Child2Accent1" refType="h" fact="0.8153"/>
                  <dgm:constr type="w" for="ch" forName="Child2Accent1" refType="w" fact="0.0574"/>
                  <dgm:constr type="h" for="ch" forName="Child2Accent1" refType="h" fact="0.1217"/>
                  <dgm:constr type="r" for="ch" forName="Child2Accent2" refType="w" fact="0.6932"/>
                  <dgm:constr type="t" for="ch" forName="Child2Accent2" refType="h" fact="0.9392"/>
                  <dgm:constr type="w" for="ch" forName="Child2Accent2" refType="w" fact="0.0287"/>
                  <dgm:constr type="h" for="ch" forName="Child2Accent2" refType="h" fact="0.0608"/>
                  <dgm:constr type="r" for="ch" forName="Child2Accent3" refType="w" fact="0.7545"/>
                  <dgm:constr type="t" for="ch" forName="Child2Accent3" refType="h" fact="0.9392"/>
                  <dgm:constr type="w" for="ch" forName="Child2Accent3" refType="w" fact="0.0287"/>
                  <dgm:constr type="h" for="ch" forName="Child2Accent3" refType="h" fact="0.0608"/>
                  <dgm:constr type="r" for="ch" forName="Child2Accent4" refType="w" fact="0.8158"/>
                  <dgm:constr type="t" for="ch" forName="Child2Accent4" refType="h" fact="0.9392"/>
                  <dgm:constr type="w" for="ch" forName="Child2Accent4" refType="w" fact="0.0287"/>
                  <dgm:constr type="h" for="ch" forName="Child2Accent4" refType="h" fact="0.0608"/>
                  <dgm:constr type="r" for="ch" forName="Child2Accent5" refType="w" fact="0.8771"/>
                  <dgm:constr type="t" for="ch" forName="Child2Accent5" refType="h" fact="0.9392"/>
                  <dgm:constr type="w" for="ch" forName="Child2Accent5" refType="w" fact="0.0287"/>
                  <dgm:constr type="h" for="ch" forName="Child2Accent5" refType="h" fact="0.0608"/>
                  <dgm:constr type="r" for="ch" forName="Child2Accent6" refType="w" fact="0.9385"/>
                  <dgm:constr type="t" for="ch" forName="Child2Accent6" refType="h" fact="0.9392"/>
                  <dgm:constr type="w" for="ch" forName="Child2Accent6" refType="w" fact="0.0287"/>
                  <dgm:constr type="h" for="ch" forName="Child2Accent6" refType="h" fact="0.0608"/>
                  <dgm:constr type="r" for="ch" forName="Child2Accent7" refType="w" fact="0.9998"/>
                  <dgm:constr type="t" for="ch" forName="Child2Accent7" refType="h" fact="0.9392"/>
                  <dgm:constr type="w" for="ch" forName="Child2Accent7" refType="w" fact="0.0287"/>
                  <dgm:constr type="h" for="ch" forName="Child2Accent7" refType="h" fact="0.0608"/>
                  <dgm:constr type="r" for="ch" forName="ParentAccent1" refType="w" fact="0.0287"/>
                  <dgm:constr type="t" for="ch" forName="ParentAccent1" refType="h" fact="0.5511"/>
                  <dgm:constr type="w" for="ch" forName="ParentAccent1" refType="w" fact="0.0287"/>
                  <dgm:constr type="h" for="ch" forName="ParentAccent1" refType="h" fact="0.0608"/>
                  <dgm:constr type="r" for="ch" forName="ParentAccent2" refType="w" fact="0.0813"/>
                  <dgm:constr type="t" for="ch" forName="ParentAccent2" refType="h" fact="0.5511"/>
                  <dgm:constr type="w" for="ch" forName="ParentAccent2" refType="w" fact="0.0287"/>
                  <dgm:constr type="h" for="ch" forName="ParentAccent2" refType="h" fact="0.0608"/>
                  <dgm:constr type="r" for="ch" forName="ParentAccent3" refType="w" fact="0.1339"/>
                  <dgm:constr type="t" for="ch" forName="ParentAccent3" refType="h" fact="0.5511"/>
                  <dgm:constr type="w" for="ch" forName="ParentAccent3" refType="w" fact="0.0287"/>
                  <dgm:constr type="h" for="ch" forName="ParentAccent3" refType="h" fact="0.0608"/>
                  <dgm:constr type="r" for="ch" forName="ParentAccent4" refType="w" fact="0.1864"/>
                  <dgm:constr type="t" for="ch" forName="ParentAccent4" refType="h" fact="0.5511"/>
                  <dgm:constr type="w" for="ch" forName="ParentAccent4" refType="w" fact="0.0287"/>
                  <dgm:constr type="h" for="ch" forName="ParentAccent4" refType="h" fact="0.0608"/>
                  <dgm:constr type="r" for="ch" forName="ParentAccent5" refType="w" fact="0.239"/>
                  <dgm:constr type="t" for="ch" forName="ParentAccent5" refType="h" fact="0.5511"/>
                  <dgm:constr type="w" for="ch" forName="ParentAccent5" refType="w" fact="0.0287"/>
                  <dgm:constr type="h" for="ch" forName="ParentAccent5" refType="h" fact="0.0608"/>
                  <dgm:constr type="r" for="ch" forName="ParentAccent6" refType="w" fact="0.3203"/>
                  <dgm:constr type="t" for="ch" forName="ParentAccent6" refType="h" fact="0.5207"/>
                  <dgm:constr type="w" for="ch" forName="ParentAccent6" refType="w" fact="0.0574"/>
                  <dgm:constr type="h" for="ch" forName="ParentAccent6" refType="h" fact="0.1217"/>
                  <dgm:constr type="r" for="ch" forName="ParentAccent7" refType="w" fact="0.0755"/>
                  <dgm:constr type="t" for="ch" forName="ParentAccent7" refType="h" fact="0.4255"/>
                  <dgm:constr type="w" for="ch" forName="ParentAccent7" refType="w" fact="0.0287"/>
                  <dgm:constr type="h" for="ch" forName="ParentAccent7" refType="h" fact="0.0608"/>
                  <dgm:constr type="r" for="ch" forName="ParentAccent8" refType="w" fact="0.0755"/>
                  <dgm:constr type="t" for="ch" forName="ParentAccent8" refType="h" fact="0.6776"/>
                  <dgm:constr type="w" for="ch" forName="ParentAccent8" refType="w" fact="0.0287"/>
                  <dgm:constr type="h" for="ch" forName="ParentAccent8" refType="h" fact="0.0608"/>
                  <dgm:constr type="r" for="ch" forName="ParentAccent9" refType="w" fact="0.0499"/>
                  <dgm:constr type="t" for="ch" forName="ParentAccent9" refType="h" fact="0.4801"/>
                  <dgm:constr type="w" for="ch" forName="ParentAccent9" refType="w" fact="0.0287"/>
                  <dgm:constr type="h" for="ch" forName="ParentAccent9" refType="h" fact="0.0608"/>
                  <dgm:constr type="r" for="ch" forName="ParentAccent10" refType="w" fact="0.0482"/>
                  <dgm:constr type="t" for="ch" forName="ParentAccent10" refType="h" fact="0.6233"/>
                  <dgm:constr type="w" for="ch" forName="ParentAccent10" refType="w" fact="0.0287"/>
                  <dgm:constr type="h" for="ch" forName="ParentAccent10" refType="h" fact="0.0608"/>
                  <dgm:constr type="r" for="ch" forName="Child2" refType="w"/>
                  <dgm:constr type="t" for="ch" forName="Child2" refType="h" fact="0.7822"/>
                  <dgm:constr type="w" for="ch" forName="Child2" refType="w" fact="0.3364"/>
                  <dgm:constr type="h" for="ch" forName="Child2" refType="h" fact="0.1564"/>
                  <dgm:constr type="r" for="ch" forName="Child1" refType="w"/>
                  <dgm:constr type="t" for="ch" forName="Child1" refType="h" fact="0"/>
                  <dgm:constr type="w" for="ch" forName="Child1" refType="w" fact="0.3364"/>
                  <dgm:constr type="h" for="ch" forName="Child1" refType="h" fact="0.1564"/>
                  <dgm:constr type="r" for="ch" forName="Parent" refType="w" fact="0.6347"/>
                  <dgm:constr type="t" for="ch" forName="Parent" refType="h" fact="0.2737"/>
                  <dgm:constr type="w" for="ch" forName="Parent" refType="w" fact="0.2906"/>
                  <dgm:constr type="h" for="ch" forName="Parent" refType="h" fact="0.6157"/>
                </dgm:constrLst>
              </dgm:if>
              <dgm:if name="Name18" axis="ch" ptType="node" func="cnt" op="equ" val="3">
                <dgm:alg type="composite">
                  <dgm:param type="ar" val="2.1185"/>
                </dgm:alg>
                <dgm:constrLst>
                  <dgm:constr type="primFontSz" for="des" forName="Child1" val="65"/>
                  <dgm:constr type="primFontSz" for="des" forName="Child1" refType="primFontSz" refFor="des" refForName="Parent" op="lte"/>
                  <dgm:constr type="primFontSz" for="des" forName="Child2" refType="primFontSz" refFor="des" refForName="Parent" op="lte"/>
                  <dgm:constr type="primFontSz" for="des" forName="Child3" refType="primFontSz" refFor="des" refForName="Parent" op="lte"/>
                  <dgm:constr type="primFontSz" for="des" forName="Child2" refType="primFontSz" refFor="des" refForName="Child1" op="equ"/>
                  <dgm:constr type="primFontSz" for="des" forName="Child3" refType="primFontSz" refFor="des" refForName="Child1" op="equ"/>
                  <dgm:constr type="r" for="ch" forName="Child1Accent1" refType="w" fact="0.6564"/>
                  <dgm:constr type="t" for="ch" forName="Child1Accent1" refType="h" fact="0.2211"/>
                  <dgm:constr type="w" for="ch" forName="Child1Accent1" refType="w" fact="0.0574"/>
                  <dgm:constr type="h" for="ch" forName="Child1Accent1" refType="h" fact="0.1217"/>
                  <dgm:constr type="r" for="ch" forName="Child1Accent2" refType="w" fact="0.6932"/>
                  <dgm:constr type="t" for="ch" forName="Child1Accent2" refType="h" fact="0.1569"/>
                  <dgm:constr type="w" for="ch" forName="Child1Accent2" refType="w" fact="0.0287"/>
                  <dgm:constr type="h" for="ch" forName="Child1Accent2" refType="h" fact="0.0608"/>
                  <dgm:constr type="r" for="ch" forName="Child1Accent3" refType="w" fact="0.7545"/>
                  <dgm:constr type="t" for="ch" forName="Child1Accent3" refType="h" fact="0.1569"/>
                  <dgm:constr type="w" for="ch" forName="Child1Accent3" refType="w" fact="0.0287"/>
                  <dgm:constr type="h" for="ch" forName="Child1Accent3" refType="h" fact="0.0608"/>
                  <dgm:constr type="r" for="ch" forName="Child1Accent4" refType="w" fact="0.8158"/>
                  <dgm:constr type="t" for="ch" forName="Child1Accent4" refType="h" fact="0.1569"/>
                  <dgm:constr type="w" for="ch" forName="Child1Accent4" refType="w" fact="0.0287"/>
                  <dgm:constr type="h" for="ch" forName="Child1Accent4" refType="h" fact="0.0608"/>
                  <dgm:constr type="r" for="ch" forName="Child1Accent5" refType="w" fact="0.8771"/>
                  <dgm:constr type="t" for="ch" forName="Child1Accent5" refType="h" fact="0.1569"/>
                  <dgm:constr type="w" for="ch" forName="Child1Accent5" refType="w" fact="0.0287"/>
                  <dgm:constr type="h" for="ch" forName="Child1Accent5" refType="h" fact="0.0608"/>
                  <dgm:constr type="r" for="ch" forName="Child1Accent6" refType="w" fact="0.9385"/>
                  <dgm:constr type="t" for="ch" forName="Child1Accent6" refType="h" fact="0.1569"/>
                  <dgm:constr type="w" for="ch" forName="Child1Accent6" refType="w" fact="0.0287"/>
                  <dgm:constr type="h" for="ch" forName="Child1Accent6" refType="h" fact="0.0608"/>
                  <dgm:constr type="r" for="ch" forName="Child1Accent7" refType="w" fact="0.9998"/>
                  <dgm:constr type="t" for="ch" forName="Child1Accent7" refType="h" fact="0.1569"/>
                  <dgm:constr type="w" for="ch" forName="Child1Accent7" refType="w" fact="0.0287"/>
                  <dgm:constr type="h" for="ch" forName="Child1Accent7" refType="h" fact="0.0608"/>
                  <dgm:constr type="r" for="ch" forName="Child1Accent8" refType="w" fact="0"/>
                  <dgm:constr type="t" for="ch" forName="Child1Accent8" refType="h" fact="0"/>
                  <dgm:constr type="w" for="ch" forName="Child1Accent8" refType="w" fact="0"/>
                  <dgm:constr type="h" for="ch" forName="Child1Accent8" refType="h" fact="0"/>
                  <dgm:constr type="r" for="ch" forName="Child1Accent9" refType="w" fact="0"/>
                  <dgm:constr type="t" for="ch" forName="Child1Accent9" refType="h" fact="0"/>
                  <dgm:constr type="w" for="ch" forName="Child1Accent9" refType="w" fact="0"/>
                  <dgm:constr type="h" for="ch" forName="Child1Accent9" refType="h" fact="0"/>
                  <dgm:constr type="r" for="ch" forName="Child2Accent1" refType="w" fact="0.716"/>
                  <dgm:constr type="t" for="ch" forName="Child2Accent1" refType="h" fact="0.5207"/>
                  <dgm:constr type="w" for="ch" forName="Child2Accent1" refType="w" fact="0.0574"/>
                  <dgm:constr type="h" for="ch" forName="Child2Accent1" refType="h" fact="0.1217"/>
                  <dgm:constr type="r" for="ch" forName="Child2Accent2" refType="w" fact="0.7728"/>
                  <dgm:constr type="t" for="ch" forName="Child2Accent2" refType="h" fact="0.5511"/>
                  <dgm:constr type="w" for="ch" forName="Child2Accent2" refType="w" fact="0.0287"/>
                  <dgm:constr type="h" for="ch" forName="Child2Accent2" refType="h" fact="0.0608"/>
                  <dgm:constr type="r" for="ch" forName="Child2Accent3" refType="w" fact="0.8295"/>
                  <dgm:constr type="t" for="ch" forName="Child2Accent3" refType="h" fact="0.5511"/>
                  <dgm:constr type="w" for="ch" forName="Child2Accent3" refType="w" fact="0.0287"/>
                  <dgm:constr type="h" for="ch" forName="Child2Accent3" refType="h" fact="0.0608"/>
                  <dgm:constr type="r" for="ch" forName="Child2Accent4" refType="w" fact="0.8863"/>
                  <dgm:constr type="t" for="ch" forName="Child2Accent4" refType="h" fact="0.5511"/>
                  <dgm:constr type="w" for="ch" forName="Child2Accent4" refType="w" fact="0.0287"/>
                  <dgm:constr type="h" for="ch" forName="Child2Accent4" refType="h" fact="0.0608"/>
                  <dgm:constr type="r" for="ch" forName="Child2Accent5" refType="w" fact="0.943"/>
                  <dgm:constr type="t" for="ch" forName="Child2Accent5" refType="h" fact="0.5511"/>
                  <dgm:constr type="w" for="ch" forName="Child2Accent5" refType="w" fact="0.0287"/>
                  <dgm:constr type="h" for="ch" forName="Child2Accent5" refType="h" fact="0.0608"/>
                  <dgm:constr type="r" for="ch" forName="Child2Accent6" refType="w" fact="0.9998"/>
                  <dgm:constr type="t" for="ch" forName="Child2Accent6" refType="h" fact="0.5511"/>
                  <dgm:constr type="w" for="ch" forName="Child2Accent6" refType="w" fact="0.0287"/>
                  <dgm:constr type="h" for="ch" forName="Child2Accent6" refType="h" fact="0.0608"/>
                  <dgm:constr type="r" for="ch" forName="Child2Accent7" refType="w" fact="0"/>
                  <dgm:constr type="t" for="ch" forName="Child2Accent7" refType="h" fact="0"/>
                  <dgm:constr type="w" for="ch" forName="Child2Accent7" refType="w" fact="0"/>
                  <dgm:constr type="h" for="ch" forName="Child2Accent7" refType="h" fact="0"/>
                  <dgm:constr type="r" for="ch" forName="Child3Accent1" refType="w" fact="0.6564"/>
                  <dgm:constr type="t" for="ch" forName="Child3Accent1" refType="h" fact="0.8153"/>
                  <dgm:constr type="w" for="ch" forName="Child3Accent1" refType="w" fact="0.0574"/>
                  <dgm:constr type="h" for="ch" forName="Child3Accent1" refType="h" fact="0.1217"/>
                  <dgm:constr type="r" for="ch" forName="Child3Accent2" refType="w" fact="0.6932"/>
                  <dgm:constr type="t" for="ch" forName="Child3Accent2" refType="h" fact="0.9392"/>
                  <dgm:constr type="w" for="ch" forName="Child3Accent2" refType="w" fact="0.0287"/>
                  <dgm:constr type="h" for="ch" forName="Child3Accent2" refType="h" fact="0.0608"/>
                  <dgm:constr type="r" for="ch" forName="Child3Accent3" refType="w" fact="0.7545"/>
                  <dgm:constr type="t" for="ch" forName="Child3Accent3" refType="h" fact="0.9392"/>
                  <dgm:constr type="w" for="ch" forName="Child3Accent3" refType="w" fact="0.0287"/>
                  <dgm:constr type="h" for="ch" forName="Child3Accent3" refType="h" fact="0.0608"/>
                  <dgm:constr type="r" for="ch" forName="Child3Accent4" refType="w" fact="0.8158"/>
                  <dgm:constr type="t" for="ch" forName="Child3Accent4" refType="h" fact="0.9392"/>
                  <dgm:constr type="w" for="ch" forName="Child3Accent4" refType="w" fact="0.0287"/>
                  <dgm:constr type="h" for="ch" forName="Child3Accent4" refType="h" fact="0.0608"/>
                  <dgm:constr type="r" for="ch" forName="Child3Accent5" refType="w" fact="0.8771"/>
                  <dgm:constr type="t" for="ch" forName="Child3Accent5" refType="h" fact="0.9392"/>
                  <dgm:constr type="w" for="ch" forName="Child3Accent5" refType="w" fact="0.0287"/>
                  <dgm:constr type="h" for="ch" forName="Child3Accent5" refType="h" fact="0.0608"/>
                  <dgm:constr type="r" for="ch" forName="Child3Accent6" refType="w" fact="0.9385"/>
                  <dgm:constr type="t" for="ch" forName="Child3Accent6" refType="h" fact="0.9392"/>
                  <dgm:constr type="w" for="ch" forName="Child3Accent6" refType="w" fact="0.0287"/>
                  <dgm:constr type="h" for="ch" forName="Child3Accent6" refType="h" fact="0.0608"/>
                  <dgm:constr type="r" for="ch" forName="Child3Accent7" refType="w" fact="0.9998"/>
                  <dgm:constr type="t" for="ch" forName="Child3Accent7" refType="h" fact="0.9392"/>
                  <dgm:constr type="w" for="ch" forName="Child3Accent7" refType="w" fact="0.0287"/>
                  <dgm:constr type="h" for="ch" forName="Child3Accent7" refType="h" fact="0.0608"/>
                  <dgm:constr type="r" for="ch" forName="ParentAccent1" refType="w" fact="0.0287"/>
                  <dgm:constr type="t" for="ch" forName="ParentAccent1" refType="h" fact="0.5511"/>
                  <dgm:constr type="w" for="ch" forName="ParentAccent1" refType="w" fact="0.0287"/>
                  <dgm:constr type="h" for="ch" forName="ParentAccent1" refType="h" fact="0.0608"/>
                  <dgm:constr type="r" for="ch" forName="ParentAccent2" refType="w" fact="0.0813"/>
                  <dgm:constr type="t" for="ch" forName="ParentAccent2" refType="h" fact="0.5511"/>
                  <dgm:constr type="w" for="ch" forName="ParentAccent2" refType="w" fact="0.0287"/>
                  <dgm:constr type="h" for="ch" forName="ParentAccent2" refType="h" fact="0.0608"/>
                  <dgm:constr type="r" for="ch" forName="ParentAccent3" refType="w" fact="0.1339"/>
                  <dgm:constr type="t" for="ch" forName="ParentAccent3" refType="h" fact="0.5511"/>
                  <dgm:constr type="w" for="ch" forName="ParentAccent3" refType="w" fact="0.0287"/>
                  <dgm:constr type="h" for="ch" forName="ParentAccent3" refType="h" fact="0.0608"/>
                  <dgm:constr type="r" for="ch" forName="ParentAccent4" refType="w" fact="0.1864"/>
                  <dgm:constr type="t" for="ch" forName="ParentAccent4" refType="h" fact="0.5511"/>
                  <dgm:constr type="w" for="ch" forName="ParentAccent4" refType="w" fact="0.0287"/>
                  <dgm:constr type="h" for="ch" forName="ParentAccent4" refType="h" fact="0.0608"/>
                  <dgm:constr type="r" for="ch" forName="ParentAccent5" refType="w" fact="0.239"/>
                  <dgm:constr type="t" for="ch" forName="ParentAccent5" refType="h" fact="0.5511"/>
                  <dgm:constr type="w" for="ch" forName="ParentAccent5" refType="w" fact="0.0287"/>
                  <dgm:constr type="h" for="ch" forName="ParentAccent5" refType="h" fact="0.0608"/>
                  <dgm:constr type="r" for="ch" forName="ParentAccent6" refType="w" fact="0.3203"/>
                  <dgm:constr type="t" for="ch" forName="ParentAccent6" refType="h" fact="0.5207"/>
                  <dgm:constr type="w" for="ch" forName="ParentAccent6" refType="w" fact="0.0574"/>
                  <dgm:constr type="h" for="ch" forName="ParentAccent6" refType="h" fact="0.1217"/>
                  <dgm:constr type="r" for="ch" forName="ParentAccent7" refType="w" fact="0.0755"/>
                  <dgm:constr type="t" for="ch" forName="ParentAccent7" refType="h" fact="0.4255"/>
                  <dgm:constr type="w" for="ch" forName="ParentAccent7" refType="w" fact="0.0287"/>
                  <dgm:constr type="h" for="ch" forName="ParentAccent7" refType="h" fact="0.0608"/>
                  <dgm:constr type="r" for="ch" forName="ParentAccent8" refType="w" fact="0.0755"/>
                  <dgm:constr type="t" for="ch" forName="ParentAccent8" refType="h" fact="0.6776"/>
                  <dgm:constr type="w" for="ch" forName="ParentAccent8" refType="w" fact="0.0287"/>
                  <dgm:constr type="h" for="ch" forName="ParentAccent8" refType="h" fact="0.0608"/>
                  <dgm:constr type="r" for="ch" forName="ParentAccent9" refType="w" fact="0.0499"/>
                  <dgm:constr type="t" for="ch" forName="ParentAccent9" refType="h" fact="0.4801"/>
                  <dgm:constr type="w" for="ch" forName="ParentAccent9" refType="w" fact="0.0287"/>
                  <dgm:constr type="h" for="ch" forName="ParentAccent9" refType="h" fact="0.0608"/>
                  <dgm:constr type="r" for="ch" forName="ParentAccent10" refType="w" fact="0.0482"/>
                  <dgm:constr type="t" for="ch" forName="ParentAccent10" refType="h" fact="0.6233"/>
                  <dgm:constr type="w" for="ch" forName="ParentAccent10" refType="w" fact="0.0287"/>
                  <dgm:constr type="h" for="ch" forName="ParentAccent10" refType="h" fact="0.0608"/>
                  <dgm:constr type="r" for="ch" forName="Child3" refType="w"/>
                  <dgm:constr type="t" for="ch" forName="Child3" refType="h" fact="0.7822"/>
                  <dgm:constr type="w" for="ch" forName="Child3" refType="w" fact="0.3364"/>
                  <dgm:constr type="h" for="ch" forName="Child3" refType="h" fact="0.1564"/>
                  <dgm:constr type="r" for="ch" forName="Child2" refType="w"/>
                  <dgm:constr type="t" for="ch" forName="Child2" refType="h" fact="0.3955"/>
                  <dgm:constr type="w" for="ch" forName="Child2" refType="w" fact="0.2544"/>
                  <dgm:constr type="h" for="ch" forName="Child2" refType="h" fact="0.1564"/>
                  <dgm:constr type="r" for="ch" forName="Child1" refType="w"/>
                  <dgm:constr type="t" for="ch" forName="Child1" refType="h" fact="0"/>
                  <dgm:constr type="w" for="ch" forName="Child1" refType="w" fact="0.3364"/>
                  <dgm:constr type="h" for="ch" forName="Child1" refType="h" fact="0.1564"/>
                  <dgm:constr type="r" for="ch" forName="Parent" refType="w" fact="0.6347"/>
                  <dgm:constr type="t" for="ch" forName="Parent" refType="h" fact="0.2737"/>
                  <dgm:constr type="w" for="ch" forName="Parent" refType="w" fact="0.2906"/>
                  <dgm:constr type="h" for="ch" forName="Parent" refType="h" fact="0.6157"/>
                </dgm:constrLst>
              </dgm:if>
              <dgm:if name="Name19" axis="ch" ptType="node" func="cnt" op="equ" val="4">
                <dgm:alg type="composite">
                  <dgm:param type="ar" val="1.8304"/>
                </dgm:alg>
                <dgm:constrLst>
                  <dgm:constr type="primFontSz" for="des" forName="Child1" val="65"/>
                  <dgm:constr type="primFontSz" for="des" forName="Child1" refType="primFontSz" refFor="des" refForName="Parent" op="lte"/>
                  <dgm:constr type="primFontSz" for="des" forName="Child2" refType="primFontSz" refFor="des" refForName="Parent" op="lte"/>
                  <dgm:constr type="primFontSz" for="des" forName="Child3" refType="primFontSz" refFor="des" refForName="Parent" op="lte"/>
                  <dgm:constr type="primFontSz" for="des" forName="Child4" refType="primFontSz" refFor="des" refForName="Parent" op="lte"/>
                  <dgm:constr type="primFontSz" for="des" forName="Child2" refType="primFontSz" refFor="des" refForName="Child1" op="equ"/>
                  <dgm:constr type="primFontSz" for="des" forName="Child3" refType="primFontSz" refFor="des" refForName="Child1" op="equ"/>
                  <dgm:constr type="primFontSz" for="des" forName="Child4" refType="primFontSz" refFor="des" refForName="Child1" op="equ"/>
                  <dgm:constr type="r" for="ch" forName="Parent" refType="w" fact="0.6229"/>
                  <dgm:constr type="t" for="ch" forName="Parent" refType="h" fact="0.2946"/>
                  <dgm:constr type="w" for="ch" forName="Parent" refType="w" fact="0.2862"/>
                  <dgm:constr type="h" for="ch" forName="Parent" refType="h" fact="0.5239"/>
                  <dgm:constr type="r" for="ch" forName="Child1Accent1" refType="w" fact="0.6096"/>
                  <dgm:constr type="t" for="ch" forName="Child1Accent1" refType="h" fact="0.2104"/>
                  <dgm:constr type="w" for="ch" forName="Child1Accent1" refType="w" fact="0.0566"/>
                  <dgm:constr type="h" for="ch" forName="Child1Accent1" refType="h" fact="0.1035"/>
                  <dgm:constr type="r" for="ch" forName="Child1Accent3" refType="w" fact="0.6999"/>
                  <dgm:constr type="t" for="ch" forName="Child1Accent3" refType="h" fact="0.128"/>
                  <dgm:constr type="w" for="ch" forName="Child1Accent3" refType="w" fact="0.0283"/>
                  <dgm:constr type="h" for="ch" forName="Child1Accent3" refType="h" fact="0.0518"/>
                  <dgm:constr type="r" for="ch" forName="Child1Accent4" refType="w" fact="0.7582"/>
                  <dgm:constr type="t" for="ch" forName="Child1Accent4" refType="h" fact="0.128"/>
                  <dgm:constr type="w" for="ch" forName="Child1Accent4" refType="w" fact="0.0283"/>
                  <dgm:constr type="h" for="ch" forName="Child1Accent4" refType="h" fact="0.0518"/>
                  <dgm:constr type="r" for="ch" forName="Child1Accent5" refType="w" fact="0.8165"/>
                  <dgm:constr type="t" for="ch" forName="Child1Accent5" refType="h" fact="0.128"/>
                  <dgm:constr type="w" for="ch" forName="Child1Accent5" refType="w" fact="0.0283"/>
                  <dgm:constr type="h" for="ch" forName="Child1Accent5" refType="h" fact="0.0518"/>
                  <dgm:constr type="r" for="ch" forName="Child1Accent6" refType="w" fact="0.8748"/>
                  <dgm:constr type="t" for="ch" forName="Child1Accent6" refType="h" fact="0.128"/>
                  <dgm:constr type="w" for="ch" forName="Child1Accent6" refType="w" fact="0.0283"/>
                  <dgm:constr type="h" for="ch" forName="Child1Accent6" refType="h" fact="0.0518"/>
                  <dgm:constr type="r" for="ch" forName="Child3Accent1" refType="w" fact="0.6842"/>
                  <dgm:constr type="t" for="ch" forName="Child3Accent1" refType="h" fact="0.6212"/>
                  <dgm:constr type="w" for="ch" forName="Child3Accent1" refType="w" fact="0.0566"/>
                  <dgm:constr type="h" for="ch" forName="Child3Accent1" refType="h" fact="0.1035"/>
                  <dgm:constr type="r" for="ch" forName="Child3Accent2" refType="w" fact="0.7311"/>
                  <dgm:constr type="t" for="ch" forName="Child3Accent2" refType="h" fact="0.6828"/>
                  <dgm:constr type="w" for="ch" forName="Child3Accent2" refType="w" fact="0.0283"/>
                  <dgm:constr type="h" for="ch" forName="Child3Accent2" refType="h" fact="0.0518"/>
                  <dgm:constr type="r" for="ch" forName="Child3Accent4" refType="w" fact="0.8386"/>
                  <dgm:constr type="t" for="ch" forName="Child3Accent4" refType="h" fact="0.6828"/>
                  <dgm:constr type="w" for="ch" forName="Child3Accent4" refType="w" fact="0.0283"/>
                  <dgm:constr type="h" for="ch" forName="Child3Accent4" refType="h" fact="0.0518"/>
                  <dgm:constr type="r" for="ch" forName="Child3Accent5" refType="w" fact="0.8923"/>
                  <dgm:constr type="t" for="ch" forName="Child3Accent5" refType="h" fact="0.6828"/>
                  <dgm:constr type="w" for="ch" forName="Child3Accent5" refType="w" fact="0.0283"/>
                  <dgm:constr type="h" for="ch" forName="Child3Accent5" refType="h" fact="0.0518"/>
                  <dgm:constr type="r" for="ch" forName="Child1Accent7" refType="w" fact="0.9332"/>
                  <dgm:constr type="t" for="ch" forName="Child1Accent7" refType="h" fact="0.128"/>
                  <dgm:constr type="w" for="ch" forName="Child1Accent7" refType="w" fact="0.0283"/>
                  <dgm:constr type="h" for="ch" forName="Child1Accent7" refType="h" fact="0.0518"/>
                  <dgm:constr type="r" for="ch" forName="Child3Accent6" refType="w" fact="0.9461"/>
                  <dgm:constr type="t" for="ch" forName="Child3Accent6" refType="h" fact="0.6828"/>
                  <dgm:constr type="w" for="ch" forName="Child3Accent6" refType="w" fact="0.0283"/>
                  <dgm:constr type="h" for="ch" forName="Child3Accent6" refType="h" fact="0.0518"/>
                  <dgm:constr type="r" for="ch" forName="Child1Accent8" refType="w" fact="0.9915"/>
                  <dgm:constr type="t" for="ch" forName="Child1Accent8" refType="h" fact="0.128"/>
                  <dgm:constr type="w" for="ch" forName="Child1Accent8" refType="w" fact="0.0283"/>
                  <dgm:constr type="h" for="ch" forName="Child1Accent8" refType="h" fact="0.0518"/>
                  <dgm:constr type="r" for="ch" forName="Child1Accent9" refType="w" fact="0"/>
                  <dgm:constr type="t" for="ch" forName="Child1Accent9" refType="h" fact="0"/>
                  <dgm:constr type="w" for="ch" forName="Child1Accent9" refType="w" fact="0"/>
                  <dgm:constr type="h" for="ch" forName="Child1Accent9" refType="h" fact="0"/>
                  <dgm:constr type="r" for="ch" forName="Child3Accent7" refType="w" fact="0.9998"/>
                  <dgm:constr type="t" for="ch" forName="Child3Accent7" refType="h" fact="0.6828"/>
                  <dgm:constr type="w" for="ch" forName="Child3Accent7" refType="w" fact="0.0283"/>
                  <dgm:constr type="h" for="ch" forName="Child3Accent7" refType="h" fact="0.0518"/>
                  <dgm:constr type="r" for="ch" forName="Child4Accent1" refType="w" fact="0.6096"/>
                  <dgm:constr type="t" for="ch" forName="Child4Accent1" refType="h" fact="0.8"/>
                  <dgm:constr type="w" for="ch" forName="Child4Accent1" refType="w" fact="0.0566"/>
                  <dgm:constr type="h" for="ch" forName="Child4Accent1" refType="h" fact="0.1035"/>
                  <dgm:constr type="r" for="ch" forName="Child4Accent3" refType="w" fact="0.7002"/>
                  <dgm:constr type="t" for="ch" forName="Child4Accent3" refType="h" fact="0.9482"/>
                  <dgm:constr type="w" for="ch" forName="Child4Accent3" refType="w" fact="0.0283"/>
                  <dgm:constr type="h" for="ch" forName="Child4Accent3" refType="h" fact="0.0518"/>
                  <dgm:constr type="r" for="ch" forName="Child4Accent4" refType="w" fact="0.7585"/>
                  <dgm:constr type="t" for="ch" forName="Child4Accent4" refType="h" fact="0.9482"/>
                  <dgm:constr type="w" for="ch" forName="Child4Accent4" refType="w" fact="0.0283"/>
                  <dgm:constr type="h" for="ch" forName="Child4Accent4" refType="h" fact="0.0518"/>
                  <dgm:constr type="r" for="ch" forName="Child4Accent5" refType="w" fact="0.8167"/>
                  <dgm:constr type="t" for="ch" forName="Child4Accent5" refType="h" fact="0.9482"/>
                  <dgm:constr type="w" for="ch" forName="Child4Accent5" refType="w" fact="0.0283"/>
                  <dgm:constr type="h" for="ch" forName="Child4Accent5" refType="h" fact="0.0518"/>
                  <dgm:constr type="r" for="ch" forName="Child4Accent6" refType="w" fact="0.8749"/>
                  <dgm:constr type="t" for="ch" forName="Child4Accent6" refType="h" fact="0.9482"/>
                  <dgm:constr type="w" for="ch" forName="Child4Accent6" refType="w" fact="0.0283"/>
                  <dgm:constr type="h" for="ch" forName="Child4Accent6" refType="h" fact="0.0518"/>
                  <dgm:constr type="r" for="ch" forName="Child4Accent7" refType="w" fact="0.9332"/>
                  <dgm:constr type="t" for="ch" forName="Child4Accent7" refType="h" fact="0.9482"/>
                  <dgm:constr type="w" for="ch" forName="Child4Accent7" refType="w" fact="0.0283"/>
                  <dgm:constr type="h" for="ch" forName="Child4Accent7" refType="h" fact="0.0518"/>
                  <dgm:constr type="r" for="ch" forName="Child4Accent8" refType="w" fact="0.9914"/>
                  <dgm:constr type="t" for="ch" forName="Child4Accent8" refType="h" fact="0.9482"/>
                  <dgm:constr type="w" for="ch" forName="Child4Accent8" refType="w" fact="0.0283"/>
                  <dgm:constr type="h" for="ch" forName="Child4Accent8" refType="h" fact="0.0518"/>
                  <dgm:constr type="r" for="ch" forName="Child2Accent1" refType="w" fact="0.6842"/>
                  <dgm:constr type="t" for="ch" forName="Child2Accent1" refType="h" fact="0.3725"/>
                  <dgm:constr type="w" for="ch" forName="Child2Accent1" refType="w" fact="0.0566"/>
                  <dgm:constr type="h" for="ch" forName="Child2Accent1" refType="h" fact="0.1035"/>
                  <dgm:constr type="r" for="ch" forName="Child4Accent2" refType="w" fact="0.642"/>
                  <dgm:constr type="t" for="ch" forName="Child4Accent2" refType="h" fact="0.8993"/>
                  <dgm:constr type="w" for="ch" forName="Child4Accent2" refType="w" fact="0.0283"/>
                  <dgm:constr type="h" for="ch" forName="Child4Accent2" refType="h" fact="0.0518"/>
                  <dgm:constr type="r" for="ch" forName="Child1Accent2" refType="w" fact="0.6415"/>
                  <dgm:constr type="t" for="ch" forName="Child1Accent2" refType="h" fact="0.162"/>
                  <dgm:constr type="w" for="ch" forName="Child1Accent2" refType="w" fact="0.0283"/>
                  <dgm:constr type="h" for="ch" forName="Child1Accent2" refType="h" fact="0.0518"/>
                  <dgm:constr type="r" for="ch" forName="Child3Accent3" refType="w" fact="0.7849"/>
                  <dgm:constr type="t" for="ch" forName="Child3Accent3" refType="h" fact="0.6828"/>
                  <dgm:constr type="w" for="ch" forName="Child3Accent3" refType="w" fact="0.0283"/>
                  <dgm:constr type="h" for="ch" forName="Child3Accent3" refType="h" fact="0.0518"/>
                  <dgm:constr type="r" for="ch" forName="Child2Accent2" refType="w" fact="0.7311"/>
                  <dgm:constr type="t" for="ch" forName="Child2Accent2" refType="h" fact="0.3937"/>
                  <dgm:constr type="w" for="ch" forName="Child2Accent2" refType="w" fact="0.0283"/>
                  <dgm:constr type="h" for="ch" forName="Child2Accent2" refType="h" fact="0.0518"/>
                  <dgm:constr type="r" for="ch" forName="Child2Accent4" refType="w" fact="0.8386"/>
                  <dgm:constr type="t" for="ch" forName="Child2Accent4" refType="h" fact="0.3937"/>
                  <dgm:constr type="w" for="ch" forName="Child2Accent4" refType="w" fact="0.0283"/>
                  <dgm:constr type="h" for="ch" forName="Child2Accent4" refType="h" fact="0.0518"/>
                  <dgm:constr type="r" for="ch" forName="Child2Accent5" refType="w" fact="0.8923"/>
                  <dgm:constr type="t" for="ch" forName="Child2Accent5" refType="h" fact="0.3937"/>
                  <dgm:constr type="w" for="ch" forName="Child2Accent5" refType="w" fact="0.0283"/>
                  <dgm:constr type="h" for="ch" forName="Child2Accent5" refType="h" fact="0.0518"/>
                  <dgm:constr type="r" for="ch" forName="Child2Accent6" refType="w" fact="0.9461"/>
                  <dgm:constr type="t" for="ch" forName="Child2Accent6" refType="h" fact="0.3937"/>
                  <dgm:constr type="w" for="ch" forName="Child2Accent6" refType="w" fact="0.0283"/>
                  <dgm:constr type="h" for="ch" forName="Child2Accent6" refType="h" fact="0.0518"/>
                  <dgm:constr type="r" for="ch" forName="Child2Accent7" refType="w" fact="0.9998"/>
                  <dgm:constr type="t" for="ch" forName="Child2Accent7" refType="h" fact="0.3937"/>
                  <dgm:constr type="w" for="ch" forName="Child2Accent7" refType="w" fact="0.0283"/>
                  <dgm:constr type="h" for="ch" forName="Child2Accent7" refType="h" fact="0.0518"/>
                  <dgm:constr type="r" for="ch" forName="Child2Accent3" refType="w" fact="0.7849"/>
                  <dgm:constr type="t" for="ch" forName="Child2Accent3" refType="h" fact="0.3937"/>
                  <dgm:constr type="w" for="ch" forName="Child2Accent3" refType="w" fact="0.0283"/>
                  <dgm:constr type="h" for="ch" forName="Child2Accent3" refType="h" fact="0.0518"/>
                  <dgm:constr type="r" for="ch" forName="ParentAccent1" refType="w" fact="0.0283"/>
                  <dgm:constr type="t" for="ch" forName="ParentAccent1" refType="h" fact="0.5316"/>
                  <dgm:constr type="w" for="ch" forName="ParentAccent1" refType="w" fact="0.0283"/>
                  <dgm:constr type="h" for="ch" forName="ParentAccent1" refType="h" fact="0.0518"/>
                  <dgm:constr type="r" for="ch" forName="ParentAccent2" refType="w" fact="0.0801"/>
                  <dgm:constr type="t" for="ch" forName="ParentAccent2" refType="h" fact="0.5316"/>
                  <dgm:constr type="w" for="ch" forName="ParentAccent2" refType="w" fact="0.0283"/>
                  <dgm:constr type="h" for="ch" forName="ParentAccent2" refType="h" fact="0.0518"/>
                  <dgm:constr type="r" for="ch" forName="ParentAccent3" refType="w" fact="0.1318"/>
                  <dgm:constr type="t" for="ch" forName="ParentAccent3" refType="h" fact="0.5316"/>
                  <dgm:constr type="w" for="ch" forName="ParentAccent3" refType="w" fact="0.0283"/>
                  <dgm:constr type="h" for="ch" forName="ParentAccent3" refType="h" fact="0.0518"/>
                  <dgm:constr type="r" for="ch" forName="ParentAccent4" refType="w" fact="0.1836"/>
                  <dgm:constr type="t" for="ch" forName="ParentAccent4" refType="h" fact="0.5316"/>
                  <dgm:constr type="w" for="ch" forName="ParentAccent4" refType="w" fact="0.0283"/>
                  <dgm:constr type="h" for="ch" forName="ParentAccent4" refType="h" fact="0.0518"/>
                  <dgm:constr type="r" for="ch" forName="ParentAccent5" refType="w" fact="0.2354"/>
                  <dgm:constr type="t" for="ch" forName="ParentAccent5" refType="h" fact="0.5316"/>
                  <dgm:constr type="w" for="ch" forName="ParentAccent5" refType="w" fact="0.0283"/>
                  <dgm:constr type="h" for="ch" forName="ParentAccent5" refType="h" fact="0.0518"/>
                  <dgm:constr type="r" for="ch" forName="ParentAccent6" refType="w" fact="0.3154"/>
                  <dgm:constr type="t" for="ch" forName="ParentAccent6" refType="h" fact="0.5057"/>
                  <dgm:constr type="w" for="ch" forName="ParentAccent6" refType="w" fact="0.0566"/>
                  <dgm:constr type="h" for="ch" forName="ParentAccent6" refType="h" fact="0.1035"/>
                  <dgm:constr type="r" for="ch" forName="ParentAccent7" refType="w" fact="0.0744"/>
                  <dgm:constr type="t" for="ch" forName="ParentAccent7" refType="h" fact="0.4247"/>
                  <dgm:constr type="w" for="ch" forName="ParentAccent7" refType="w" fact="0.0283"/>
                  <dgm:constr type="h" for="ch" forName="ParentAccent7" refType="h" fact="0.0518"/>
                  <dgm:constr type="r" for="ch" forName="ParentAccent8" refType="w" fact="0.0744"/>
                  <dgm:constr type="t" for="ch" forName="ParentAccent8" refType="h" fact="0.6392"/>
                  <dgm:constr type="w" for="ch" forName="ParentAccent8" refType="w" fact="0.0283"/>
                  <dgm:constr type="h" for="ch" forName="ParentAccent8" refType="h" fact="0.0518"/>
                  <dgm:constr type="r" for="ch" forName="ParentAccent9" refType="w" fact="0.0491"/>
                  <dgm:constr type="t" for="ch" forName="ParentAccent9" refType="h" fact="0.4712"/>
                  <dgm:constr type="w" for="ch" forName="ParentAccent9" refType="w" fact="0.0283"/>
                  <dgm:constr type="h" for="ch" forName="ParentAccent9" refType="h" fact="0.0518"/>
                  <dgm:constr type="r" for="ch" forName="ParentAccent10" refType="w" fact="0.0475"/>
                  <dgm:constr type="t" for="ch" forName="ParentAccent10" refType="h" fact="0.593"/>
                  <dgm:constr type="w" for="ch" forName="ParentAccent10" refType="w" fact="0.0283"/>
                  <dgm:constr type="h" for="ch" forName="ParentAccent10" refType="h" fact="0.0518"/>
                  <dgm:constr type="r" for="ch" forName="Child4" refType="w" fact="0.9919"/>
                  <dgm:constr type="t" for="ch" forName="Child4" refType="h" fact="0.8184"/>
                  <dgm:constr type="w" for="ch" forName="Child4" refType="w" fact="0.3192"/>
                  <dgm:constr type="h" for="ch" forName="Child4" refType="h" fact="0.1294"/>
                  <dgm:constr type="r" for="ch" forName="Child3" refType="w"/>
                  <dgm:constr type="t" for="ch" forName="Child3" refType="h" fact="0.5547"/>
                  <dgm:constr type="w" for="ch" forName="Child3" refType="w" fact="0.297"/>
                  <dgm:constr type="h" for="ch" forName="Child3" refType="h" fact="0.1294"/>
                  <dgm:constr type="r" for="ch" forName="Child2" refType="w"/>
                  <dgm:constr type="t" for="ch" forName="Child2" refType="h" fact="0.2662"/>
                  <dgm:constr type="w" for="ch" forName="Child2" refType="w" fact="0.297"/>
                  <dgm:constr type="h" for="ch" forName="Child2" refType="h" fact="0.1294"/>
                  <dgm:constr type="r" for="ch" forName="Child1" refType="w" fact="0.9919"/>
                  <dgm:constr type="t" for="ch" forName="Child1" refType="h" fact="0"/>
                  <dgm:constr type="w" for="ch" forName="Child1" refType="w" fact="0.3192"/>
                  <dgm:constr type="h" for="ch" forName="Child1" refType="h" fact="0.1294"/>
                </dgm:constrLst>
              </dgm:if>
              <dgm:else name="Name20">
                <dgm:alg type="composite">
                  <dgm:param type="ar" val="1.3278"/>
                </dgm:alg>
                <dgm:constrLst>
                  <dgm:constr type="primFontSz" for="des" forName="Child1" val="65"/>
                  <dgm:constr type="primFontSz" for="des" forName="Child1" refType="primFontSz" refFor="des" refForName="Parent" op="lte"/>
                  <dgm:constr type="primFontSz" for="des" forName="Child2" refType="primFontSz" refFor="des" refForName="Parent" op="lte"/>
                  <dgm:constr type="primFontSz" for="des" forName="Child3" refType="primFontSz" refFor="des" refForName="Parent" op="lte"/>
                  <dgm:constr type="primFontSz" for="des" forName="Child4" refType="primFontSz" refFor="des" refForName="Parent" op="lte"/>
                  <dgm:constr type="primFontSz" for="des" forName="Child5" refType="primFontSz" refFor="des" refForName="Parent" op="lte"/>
                  <dgm:constr type="primFontSz" for="des" forName="Child2" refType="primFontSz" refFor="des" refForName="Child1" op="equ"/>
                  <dgm:constr type="primFontSz" for="des" forName="Child3" refType="primFontSz" refFor="des" refForName="Child1" op="equ"/>
                  <dgm:constr type="primFontSz" for="des" forName="Child4" refType="primFontSz" refFor="des" refForName="Child1" op="equ"/>
                  <dgm:constr type="primFontSz" for="des" forName="Child5" refType="primFontSz" refFor="des" refForName="Child1" op="equ"/>
                  <dgm:constr type="r" for="ch" forName="Child2Accent1" refType="w" fact="0.6564"/>
                  <dgm:constr type="t" for="ch" forName="Child2Accent1" refType="h" fact="0.3184"/>
                  <dgm:constr type="w" for="ch" forName="Child2Accent1" refType="w" fact="0.0574"/>
                  <dgm:constr type="h" for="ch" forName="Child2Accent1" refType="h" fact="0.0763"/>
                  <dgm:constr type="r" for="ch" forName="Child2Accent2" refType="w" fact="0.6932"/>
                  <dgm:constr type="t" for="ch" forName="Child2Accent2" refType="h" fact="0.2781"/>
                  <dgm:constr type="w" for="ch" forName="Child2Accent2" refType="w" fact="0.0287"/>
                  <dgm:constr type="h" for="ch" forName="Child2Accent2" refType="h" fact="0.0381"/>
                  <dgm:constr type="r" for="ch" forName="Child2Accent3" refType="w" fact="0.7545"/>
                  <dgm:constr type="t" for="ch" forName="Child2Accent3" refType="h" fact="0.2781"/>
                  <dgm:constr type="w" for="ch" forName="Child2Accent3" refType="w" fact="0.0287"/>
                  <dgm:constr type="h" for="ch" forName="Child2Accent3" refType="h" fact="0.0381"/>
                  <dgm:constr type="r" for="ch" forName="Child2Accent4" refType="w" fact="0.8158"/>
                  <dgm:constr type="t" for="ch" forName="Child2Accent4" refType="h" fact="0.2781"/>
                  <dgm:constr type="w" for="ch" forName="Child2Accent4" refType="w" fact="0.0287"/>
                  <dgm:constr type="h" for="ch" forName="Child2Accent4" refType="h" fact="0.0381"/>
                  <dgm:constr type="r" for="ch" forName="Child2Accent5" refType="w" fact="0.8771"/>
                  <dgm:constr type="t" for="ch" forName="Child2Accent5" refType="h" fact="0.2781"/>
                  <dgm:constr type="w" for="ch" forName="Child2Accent5" refType="w" fact="0.0287"/>
                  <dgm:constr type="h" for="ch" forName="Child2Accent5" refType="h" fact="0.0381"/>
                  <dgm:constr type="r" for="ch" forName="Child2Accent6" refType="w" fact="0.9385"/>
                  <dgm:constr type="t" for="ch" forName="Child2Accent6" refType="h" fact="0.2781"/>
                  <dgm:constr type="w" for="ch" forName="Child2Accent6" refType="w" fact="0.0287"/>
                  <dgm:constr type="h" for="ch" forName="Child2Accent6" refType="h" fact="0.0381"/>
                  <dgm:constr type="r" for="ch" forName="Child2Accent7" refType="w" fact="0.9998"/>
                  <dgm:constr type="t" for="ch" forName="Child2Accent7" refType="h" fact="0.2781"/>
                  <dgm:constr type="w" for="ch" forName="Child2Accent7" refType="w" fact="0.0287"/>
                  <dgm:constr type="h" for="ch" forName="Child2Accent7" refType="h" fact="0.0381"/>
                  <dgm:constr type="r" for="ch" forName="Child3Accent1" refType="w" fact="0.716"/>
                  <dgm:constr type="t" for="ch" forName="Child3Accent1" refType="h" fact="0.5061"/>
                  <dgm:constr type="w" for="ch" forName="Child3Accent1" refType="w" fact="0.0574"/>
                  <dgm:constr type="h" for="ch" forName="Child3Accent1" refType="h" fact="0.0763"/>
                  <dgm:constr type="r" for="ch" forName="Child3Accent2" refType="w" fact="0.7728"/>
                  <dgm:constr type="t" for="ch" forName="Child3Accent2" refType="h" fact="0.5252"/>
                  <dgm:constr type="w" for="ch" forName="Child3Accent2" refType="w" fact="0.0287"/>
                  <dgm:constr type="h" for="ch" forName="Child3Accent2" refType="h" fact="0.0381"/>
                  <dgm:constr type="r" for="ch" forName="Child3Accent3" refType="w" fact="0.8295"/>
                  <dgm:constr type="t" for="ch" forName="Child3Accent3" refType="h" fact="0.5252"/>
                  <dgm:constr type="w" for="ch" forName="Child3Accent3" refType="w" fact="0.0287"/>
                  <dgm:constr type="h" for="ch" forName="Child3Accent3" refType="h" fact="0.0381"/>
                  <dgm:constr type="r" for="ch" forName="Child3Accent4" refType="w" fact="0.8863"/>
                  <dgm:constr type="t" for="ch" forName="Child3Accent4" refType="h" fact="0.5252"/>
                  <dgm:constr type="w" for="ch" forName="Child3Accent4" refType="w" fact="0.0287"/>
                  <dgm:constr type="h" for="ch" forName="Child3Accent4" refType="h" fact="0.0381"/>
                  <dgm:constr type="r" for="ch" forName="Child3Accent5" refType="w" fact="0.943"/>
                  <dgm:constr type="t" for="ch" forName="Child3Accent5" refType="h" fact="0.5252"/>
                  <dgm:constr type="w" for="ch" forName="Child3Accent5" refType="w" fact="0.0287"/>
                  <dgm:constr type="h" for="ch" forName="Child3Accent5" refType="h" fact="0.0381"/>
                  <dgm:constr type="r" for="ch" forName="Child3Accent6" refType="w" fact="0.9998"/>
                  <dgm:constr type="t" for="ch" forName="Child3Accent6" refType="h" fact="0.5252"/>
                  <dgm:constr type="w" for="ch" forName="Child3Accent6" refType="w" fact="0.0287"/>
                  <dgm:constr type="h" for="ch" forName="Child3Accent6" refType="h" fact="0.0381"/>
                  <dgm:constr type="r" for="ch" forName="Child3Accent7" refType="w" fact="0"/>
                  <dgm:constr type="t" for="ch" forName="Child3Accent7" refType="h" fact="0"/>
                  <dgm:constr type="w" for="ch" forName="Child3Accent7" refType="w" fact="0"/>
                  <dgm:constr type="h" for="ch" forName="Child3Accent7" refType="h" fact="0"/>
                  <dgm:constr type="r" for="ch" forName="Child4Accent1" refType="w" fact="0.6564"/>
                  <dgm:constr type="t" for="ch" forName="Child4Accent1" refType="h" fact="0.6908"/>
                  <dgm:constr type="w" for="ch" forName="Child4Accent1" refType="w" fact="0.0574"/>
                  <dgm:constr type="h" for="ch" forName="Child4Accent1" refType="h" fact="0.0763"/>
                  <dgm:constr type="r" for="ch" forName="Child4Accent2" refType="w" fact="0.6932"/>
                  <dgm:constr type="t" for="ch" forName="Child4Accent2" refType="h" fact="0.7684"/>
                  <dgm:constr type="w" for="ch" forName="Child4Accent2" refType="w" fact="0.0287"/>
                  <dgm:constr type="h" for="ch" forName="Child4Accent2" refType="h" fact="0.0381"/>
                  <dgm:constr type="r" for="ch" forName="Child4Accent3" refType="w" fact="0.7545"/>
                  <dgm:constr type="t" for="ch" forName="Child4Accent3" refType="h" fact="0.7684"/>
                  <dgm:constr type="w" for="ch" forName="Child4Accent3" refType="w" fact="0.0287"/>
                  <dgm:constr type="h" for="ch" forName="Child4Accent3" refType="h" fact="0.0381"/>
                  <dgm:constr type="r" for="ch" forName="Child4Accent4" refType="w" fact="0.8158"/>
                  <dgm:constr type="t" for="ch" forName="Child4Accent4" refType="h" fact="0.7684"/>
                  <dgm:constr type="w" for="ch" forName="Child4Accent4" refType="w" fact="0.0287"/>
                  <dgm:constr type="h" for="ch" forName="Child4Accent4" refType="h" fact="0.0381"/>
                  <dgm:constr type="r" for="ch" forName="Child4Accent5" refType="w" fact="0.8771"/>
                  <dgm:constr type="t" for="ch" forName="Child4Accent5" refType="h" fact="0.7684"/>
                  <dgm:constr type="w" for="ch" forName="Child4Accent5" refType="w" fact="0.0287"/>
                  <dgm:constr type="h" for="ch" forName="Child4Accent5" refType="h" fact="0.0381"/>
                  <dgm:constr type="r" for="ch" forName="Child4Accent6" refType="w" fact="0.9385"/>
                  <dgm:constr type="t" for="ch" forName="Child4Accent6" refType="h" fact="0.7684"/>
                  <dgm:constr type="w" for="ch" forName="Child4Accent6" refType="w" fact="0.0287"/>
                  <dgm:constr type="h" for="ch" forName="Child4Accent6" refType="h" fact="0.0381"/>
                  <dgm:constr type="r" for="ch" forName="Child4Accent7" refType="w" fact="0.9998"/>
                  <dgm:constr type="t" for="ch" forName="Child4Accent7" refType="h" fact="0.7684"/>
                  <dgm:constr type="w" for="ch" forName="Child4Accent7" refType="w" fact="0.0287"/>
                  <dgm:constr type="h" for="ch" forName="Child4Accent7" refType="h" fact="0.0381"/>
                  <dgm:constr type="r" for="ch" forName="Child4Accent8" refType="w" fact="0"/>
                  <dgm:constr type="t" for="ch" forName="Child4Accent8" refType="h" fact="0"/>
                  <dgm:constr type="w" for="ch" forName="Child4Accent8" refType="w" fact="0"/>
                  <dgm:constr type="h" for="ch" forName="Child4Accent8" refType="h" fact="0"/>
                  <dgm:constr type="r" for="ch" forName="ParentAccent1" refType="w" fact="0.0287"/>
                  <dgm:constr type="t" for="ch" forName="ParentAccent1" refType="h" fact="0.5252"/>
                  <dgm:constr type="w" for="ch" forName="ParentAccent1" refType="w" fact="0.0287"/>
                  <dgm:constr type="h" for="ch" forName="ParentAccent1" refType="h" fact="0.0381"/>
                  <dgm:constr type="r" for="ch" forName="ParentAccent2" refType="w" fact="0.0813"/>
                  <dgm:constr type="t" for="ch" forName="ParentAccent2" refType="h" fact="0.5252"/>
                  <dgm:constr type="w" for="ch" forName="ParentAccent2" refType="w" fact="0.0287"/>
                  <dgm:constr type="h" for="ch" forName="ParentAccent2" refType="h" fact="0.0381"/>
                  <dgm:constr type="r" for="ch" forName="ParentAccent3" refType="w" fact="0.1339"/>
                  <dgm:constr type="t" for="ch" forName="ParentAccent3" refType="h" fact="0.5252"/>
                  <dgm:constr type="w" for="ch" forName="ParentAccent3" refType="w" fact="0.0287"/>
                  <dgm:constr type="h" for="ch" forName="ParentAccent3" refType="h" fact="0.0381"/>
                  <dgm:constr type="r" for="ch" forName="ParentAccent4" refType="w" fact="0.1864"/>
                  <dgm:constr type="t" for="ch" forName="ParentAccent4" refType="h" fact="0.5252"/>
                  <dgm:constr type="w" for="ch" forName="ParentAccent4" refType="w" fact="0.0287"/>
                  <dgm:constr type="h" for="ch" forName="ParentAccent4" refType="h" fact="0.0381"/>
                  <dgm:constr type="r" for="ch" forName="ParentAccent5" refType="w" fact="0.239"/>
                  <dgm:constr type="t" for="ch" forName="ParentAccent5" refType="h" fact="0.5252"/>
                  <dgm:constr type="w" for="ch" forName="ParentAccent5" refType="w" fact="0.0287"/>
                  <dgm:constr type="h" for="ch" forName="ParentAccent5" refType="h" fact="0.0381"/>
                  <dgm:constr type="r" for="ch" forName="ParentAccent6" refType="w" fact="0.3203"/>
                  <dgm:constr type="t" for="ch" forName="ParentAccent6" refType="h" fact="0.5061"/>
                  <dgm:constr type="w" for="ch" forName="ParentAccent6" refType="w" fact="0.0574"/>
                  <dgm:constr type="h" for="ch" forName="ParentAccent6" refType="h" fact="0.0763"/>
                  <dgm:constr type="r" for="ch" forName="ParentAccent7" refType="w" fact="0.0755"/>
                  <dgm:constr type="t" for="ch" forName="ParentAccent7" refType="h" fact="0.4464"/>
                  <dgm:constr type="w" for="ch" forName="ParentAccent7" refType="w" fact="0.0287"/>
                  <dgm:constr type="h" for="ch" forName="ParentAccent7" refType="h" fact="0.0381"/>
                  <dgm:constr type="r" for="ch" forName="ParentAccent8" refType="w" fact="0.0755"/>
                  <dgm:constr type="t" for="ch" forName="ParentAccent8" refType="h" fact="0.6045"/>
                  <dgm:constr type="w" for="ch" forName="ParentAccent8" refType="w" fact="0.0287"/>
                  <dgm:constr type="h" for="ch" forName="ParentAccent8" refType="h" fact="0.0381"/>
                  <dgm:constr type="r" for="ch" forName="ParentAccent9" refType="w" fact="0.0499"/>
                  <dgm:constr type="t" for="ch" forName="ParentAccent9" refType="h" fact="0.4807"/>
                  <dgm:constr type="w" for="ch" forName="ParentAccent9" refType="w" fact="0.0287"/>
                  <dgm:constr type="h" for="ch" forName="ParentAccent9" refType="h" fact="0.0381"/>
                  <dgm:constr type="r" for="ch" forName="ParentAccent10" refType="w" fact="0.0482"/>
                  <dgm:constr type="t" for="ch" forName="ParentAccent10" refType="h" fact="0.5705"/>
                  <dgm:constr type="w" for="ch" forName="ParentAccent10" refType="w" fact="0.0287"/>
                  <dgm:constr type="h" for="ch" forName="ParentAccent10" refType="h" fact="0.0381"/>
                  <dgm:constr type="r" for="ch" forName="Child1Accent1" refType="w" fact="0.5181"/>
                  <dgm:constr type="t" for="ch" forName="Child1Accent1" refType="h" fact="0.2457"/>
                  <dgm:constr type="w" for="ch" forName="Child1Accent1" refType="w" fact="0.0574"/>
                  <dgm:constr type="h" for="ch" forName="Child1Accent1" refType="h" fact="0.0763"/>
                  <dgm:constr type="r" for="ch" forName="Child1Accent2" refType="w" fact="0.5542"/>
                  <dgm:constr type="t" for="ch" forName="Child1Accent2" refType="h" fact="0.2004"/>
                  <dgm:constr type="w" for="ch" forName="Child1Accent2" refType="w" fact="0.0287"/>
                  <dgm:constr type="h" for="ch" forName="Child1Accent2" refType="h" fact="0.0381"/>
                  <dgm:constr type="r" for="ch" forName="Child1Accent3" refType="w" fact="0.5946"/>
                  <dgm:constr type="t" for="ch" forName="Child1Accent3" refType="h" fact="0.1445"/>
                  <dgm:constr type="w" for="ch" forName="Child1Accent3" refType="w" fact="0.0287"/>
                  <dgm:constr type="h" for="ch" forName="Child1Accent3" refType="h" fact="0.0381"/>
                  <dgm:constr type="r" for="ch" forName="Child1Accent4" refType="w" fact="0.6347"/>
                  <dgm:constr type="t" for="ch" forName="Child1Accent4" refType="h" fact="0.097"/>
                  <dgm:constr type="w" for="ch" forName="Child1Accent4" refType="w" fact="0.0287"/>
                  <dgm:constr type="h" for="ch" forName="Child1Accent4" refType="h" fact="0.0381"/>
                  <dgm:constr type="r" for="ch" forName="Child1Accent5" refType="w" fact="0.696"/>
                  <dgm:constr type="t" for="ch" forName="Child1Accent5" refType="h" fact="0.097"/>
                  <dgm:constr type="w" for="ch" forName="Child1Accent5" refType="w" fact="0.0287"/>
                  <dgm:constr type="h" for="ch" forName="Child1Accent5" refType="h" fact="0.0381"/>
                  <dgm:constr type="r" for="ch" forName="Child1Accent6" refType="w" fact="0.7574"/>
                  <dgm:constr type="t" for="ch" forName="Child1Accent6" refType="h" fact="0.097"/>
                  <dgm:constr type="w" for="ch" forName="Child1Accent6" refType="w" fact="0.0287"/>
                  <dgm:constr type="h" for="ch" forName="Child1Accent6" refType="h" fact="0.0381"/>
                  <dgm:constr type="r" for="ch" forName="Child1Accent7" refType="w" fact="0.8187"/>
                  <dgm:constr type="t" for="ch" forName="Child1Accent7" refType="h" fact="0.097"/>
                  <dgm:constr type="w" for="ch" forName="Child1Accent7" refType="w" fact="0.0287"/>
                  <dgm:constr type="h" for="ch" forName="Child1Accent7" refType="h" fact="0.0381"/>
                  <dgm:constr type="r" for="ch" forName="Child1Accent8" refType="w" fact="0.88"/>
                  <dgm:constr type="t" for="ch" forName="Child1Accent8" refType="h" fact="0.097"/>
                  <dgm:constr type="w" for="ch" forName="Child1Accent8" refType="w" fact="0.0287"/>
                  <dgm:constr type="h" for="ch" forName="Child1Accent8" refType="h" fact="0.0381"/>
                  <dgm:constr type="r" for="ch" forName="Child1Accent9" refType="w" fact="0.9413"/>
                  <dgm:constr type="t" for="ch" forName="Child1Accent9" refType="h" fact="0.097"/>
                  <dgm:constr type="w" for="ch" forName="Child1Accent9" refType="w" fact="0.0287"/>
                  <dgm:constr type="h" for="ch" forName="Child1Accent9" refType="h" fact="0.0381"/>
                  <dgm:constr type="r" for="ch" forName="Child5Accent1" refType="w" fact="0.5181"/>
                  <dgm:constr type="t" for="ch" forName="Child5Accent1" refType="h" fact="0.7601"/>
                  <dgm:constr type="w" for="ch" forName="Child5Accent1" refType="w" fact="0.0574"/>
                  <dgm:constr type="h" for="ch" forName="Child5Accent1" refType="h" fact="0.0763"/>
                  <dgm:constr type="r" for="ch" forName="Child5Accent2" refType="w" fact="0.547"/>
                  <dgm:constr type="t" for="ch" forName="Child5Accent2" refType="h" fact="0.8375"/>
                  <dgm:constr type="w" for="ch" forName="Child5Accent2" refType="w" fact="0.0287"/>
                  <dgm:constr type="h" for="ch" forName="Child5Accent2" refType="h" fact="0.0381"/>
                  <dgm:constr type="r" for="ch" forName="Child5Accent3" refType="w" fact="0.5882"/>
                  <dgm:constr type="t" for="ch" forName="Child5Accent3" refType="h" fact="0.8991"/>
                  <dgm:constr type="w" for="ch" forName="Child5Accent3" refType="w" fact="0.0287"/>
                  <dgm:constr type="h" for="ch" forName="Child5Accent3" refType="h" fact="0.0381"/>
                  <dgm:constr type="r" for="ch" forName="Child5Accent4" refType="w" fact="0.6347"/>
                  <dgm:constr type="t" for="ch" forName="Child5Accent4" refType="h" fact="0.9619"/>
                  <dgm:constr type="w" for="ch" forName="Child5Accent4" refType="w" fact="0.0287"/>
                  <dgm:constr type="h" for="ch" forName="Child5Accent4" refType="h" fact="0.0381"/>
                  <dgm:constr type="r" for="ch" forName="Child5Accent5" refType="w" fact="0.696"/>
                  <dgm:constr type="t" for="ch" forName="Child5Accent5" refType="h" fact="0.9619"/>
                  <dgm:constr type="w" for="ch" forName="Child5Accent5" refType="w" fact="0.0287"/>
                  <dgm:constr type="h" for="ch" forName="Child5Accent5" refType="h" fact="0.0381"/>
                  <dgm:constr type="r" for="ch" forName="Child5Accent6" refType="w" fact="0.7574"/>
                  <dgm:constr type="t" for="ch" forName="Child5Accent6" refType="h" fact="0.9619"/>
                  <dgm:constr type="w" for="ch" forName="Child5Accent6" refType="w" fact="0.0287"/>
                  <dgm:constr type="h" for="ch" forName="Child5Accent6" refType="h" fact="0.0381"/>
                  <dgm:constr type="r" for="ch" forName="Child5Accent7" refType="w" fact="0.8187"/>
                  <dgm:constr type="t" for="ch" forName="Child5Accent7" refType="h" fact="0.9619"/>
                  <dgm:constr type="w" for="ch" forName="Child5Accent7" refType="w" fact="0.0287"/>
                  <dgm:constr type="h" for="ch" forName="Child5Accent7" refType="h" fact="0.0381"/>
                  <dgm:constr type="r" for="ch" forName="Child5Accent8" refType="w" fact="0.88"/>
                  <dgm:constr type="t" for="ch" forName="Child5Accent8" refType="h" fact="0.9619"/>
                  <dgm:constr type="w" for="ch" forName="Child5Accent8" refType="w" fact="0.0287"/>
                  <dgm:constr type="h" for="ch" forName="Child5Accent8" refType="h" fact="0.0381"/>
                  <dgm:constr type="r" for="ch" forName="Child5Accent9" refType="w" fact="0.9423"/>
                  <dgm:constr type="t" for="ch" forName="Child5Accent9" refType="h" fact="0.9619"/>
                  <dgm:constr type="w" for="ch" forName="Child5Accent9" refType="w" fact="0.0287"/>
                  <dgm:constr type="h" for="ch" forName="Child5Accent9" refType="h" fact="0.0381"/>
                  <dgm:constr type="r" for="ch" forName="Child5" refType="w" fact="0.9419"/>
                  <dgm:constr type="t" for="ch" forName="Child5" refType="h" fact="0.8635"/>
                  <dgm:constr type="w" for="ch" forName="Child5" refType="w" fact="0.3364"/>
                  <dgm:constr type="h" for="ch" forName="Child5" refType="h" fact="0.0981"/>
                  <dgm:constr type="r" for="ch" forName="Child4" refType="w"/>
                  <dgm:constr type="t" for="ch" forName="Child4" refType="h" fact="0.6701"/>
                  <dgm:constr type="w" for="ch" forName="Child4" refType="w" fact="0.3364"/>
                  <dgm:constr type="h" for="ch" forName="Child4" refType="h" fact="0.0981"/>
                  <dgm:constr type="r" for="ch" forName="Child3" refType="w"/>
                  <dgm:constr type="t" for="ch" forName="Child3" refType="h" fact="0.4276"/>
                  <dgm:constr type="w" for="ch" forName="Child3" refType="w" fact="0.2544"/>
                  <dgm:constr type="h" for="ch" forName="Child3" refType="h" fact="0.0981"/>
                  <dgm:constr type="r" for="ch" forName="Child2" refType="w"/>
                  <dgm:constr type="t" for="ch" forName="Child2" refType="h" fact="0.1798"/>
                  <dgm:constr type="w" for="ch" forName="Child2" refType="w" fact="0.3364"/>
                  <dgm:constr type="h" for="ch" forName="Child2" refType="h" fact="0.0981"/>
                  <dgm:constr type="r" for="ch" forName="Child1" refType="w" fact="0.9419"/>
                  <dgm:constr type="t" for="ch" forName="Child1" refType="h" fact="0"/>
                  <dgm:constr type="w" for="ch" forName="Child1" refType="w" fact="0.3364"/>
                  <dgm:constr type="h" for="ch" forName="Child1" refType="h" fact="0.0981"/>
                  <dgm:constr type="r" for="ch" forName="Parent" refType="w" fact="0.6347"/>
                  <dgm:constr type="t" for="ch" forName="Parent" refType="h" fact="0.3513"/>
                  <dgm:constr type="w" for="ch" forName="Parent" refType="w" fact="0.2906"/>
                  <dgm:constr type="h" for="ch" forName="Parent" refType="h" fact="0.3859"/>
                </dgm:constrLst>
              </dgm:else>
            </dgm:choose>
          </dgm:else>
        </dgm:choose>
        <dgm:layoutNode name="ParentAccent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2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3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4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5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6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7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8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9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10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" styleLbl="alignNode1">
          <dgm:varLst>
            <dgm:chMax val="5"/>
            <dgm:chPref val="3"/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presOf axis="self" ptType="node"/>
          <dgm:constrLst>
            <dgm:constr type="lMarg" refType="primFontSz" fact="0.1"/>
            <dgm:constr type="rMarg" refType="primFontSz" fact="0.1"/>
            <dgm:constr type="tMarg" refType="primFontSz" fact="0.1"/>
            <dgm:constr type="bMarg" refType="primFontSz" fact="0.1"/>
          </dgm:constrLst>
          <dgm:ruleLst>
            <dgm:rule type="primFontSz" val="5" fact="NaN" max="NaN"/>
          </dgm:ruleLst>
        </dgm:layoutNode>
        <dgm:forEach name="Name21" axis="ch" ptType="node" cnt="1">
          <dgm:layoutNode name="Child1Accent1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Accent2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Accent3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Accent4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Accent5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Accent6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Accent7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Accent8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Accent9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" styleLbl="revTx">
            <dgm:varLst>
              <dgm:chMax/>
              <dgm:chPref val="0"/>
              <dgm:bulletEnabled val="1"/>
            </dgm:varLst>
            <dgm:alg type="tx">
              <dgm:param type="parTxLTRAlign" val="l"/>
              <dgm:param type="txAnchorVert" val="b"/>
              <dgm:param type="txAnchorVertCh" val="b"/>
            </dgm:alg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"/>
              <dgm:constr type="rMarg" refType="primFontSz" fact="0"/>
              <dgm:constr type="tMarg" refType="primFontSz" fact="0"/>
              <dgm:constr type="bMarg" refType="primFontSz" fact="0"/>
            </dgm:constrLst>
            <dgm:ruleLst>
              <dgm:rule type="primFontSz" val="5" fact="NaN" max="NaN"/>
            </dgm:ruleLst>
          </dgm:layoutNode>
        </dgm:forEach>
        <dgm:forEach name="Name22" axis="ch" ptType="node" st="2" cnt="1">
          <dgm:layoutNode name="Child2Accent1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2Accent2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2Accent3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2Accent4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2Accent5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2Accent6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2Accent7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2" styleLbl="revTx">
            <dgm:varLst>
              <dgm:chMax/>
              <dgm:chPref val="0"/>
              <dgm:bulletEnabled val="1"/>
            </dgm:varLst>
            <dgm:alg type="tx">
              <dgm:param type="parTxLTRAlign" val="l"/>
              <dgm:param type="txAnchorVert" val="b"/>
              <dgm:param type="txAnchorVertCh" val="b"/>
            </dgm:alg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"/>
              <dgm:constr type="rMarg" refType="primFontSz" fact="0"/>
              <dgm:constr type="tMarg" refType="primFontSz" fact="0"/>
              <dgm:constr type="bMarg" refType="primFontSz" fact="0"/>
            </dgm:constrLst>
            <dgm:ruleLst>
              <dgm:rule type="primFontSz" val="5" fact="NaN" max="NaN"/>
            </dgm:ruleLst>
          </dgm:layoutNode>
        </dgm:forEach>
        <dgm:forEach name="Name23" axis="ch" ptType="node" st="3" cnt="1">
          <dgm:layoutNode name="Child3Accent1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3Accent2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3Accent3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3Accent4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3Accent5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3Accent6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3Accent7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3" styleLbl="revTx">
            <dgm:varLst>
              <dgm:chMax/>
              <dgm:chPref val="0"/>
              <dgm:bulletEnabled val="1"/>
            </dgm:varLst>
            <dgm:alg type="tx">
              <dgm:param type="parTxLTRAlign" val="l"/>
              <dgm:param type="txAnchorVert" val="b"/>
              <dgm:param type="txAnchorVertCh" val="b"/>
            </dgm:alg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"/>
              <dgm:constr type="rMarg" refType="primFontSz" fact="0"/>
              <dgm:constr type="tMarg" refType="primFontSz" fact="0"/>
              <dgm:constr type="bMarg" refType="primFontSz" fact="0"/>
            </dgm:constrLst>
            <dgm:ruleLst>
              <dgm:rule type="primFontSz" val="5" fact="NaN" max="NaN"/>
            </dgm:ruleLst>
          </dgm:layoutNode>
        </dgm:forEach>
        <dgm:forEach name="Name24" axis="ch" ptType="node" st="4" cnt="1">
          <dgm:layoutNode name="Child4Accent1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4Accent2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4Accent3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4Accent4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4Accent5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4Accent6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4Accent7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4Accent8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4" styleLbl="revTx">
            <dgm:varLst>
              <dgm:chMax/>
              <dgm:chPref val="0"/>
              <dgm:bulletEnabled val="1"/>
            </dgm:varLst>
            <dgm:alg type="tx">
              <dgm:param type="parTxLTRAlign" val="l"/>
              <dgm:param type="txAnchorVert" val="b"/>
              <dgm:param type="txAnchorVertCh" val="b"/>
            </dgm:alg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"/>
              <dgm:constr type="rMarg" refType="primFontSz" fact="0"/>
              <dgm:constr type="tMarg" refType="primFontSz" fact="0"/>
              <dgm:constr type="bMarg" refType="primFontSz" fact="0"/>
            </dgm:constrLst>
            <dgm:ruleLst>
              <dgm:rule type="primFontSz" val="5" fact="NaN" max="NaN"/>
            </dgm:ruleLst>
          </dgm:layoutNode>
        </dgm:forEach>
        <dgm:forEach name="Name25" axis="ch" ptType="node" st="5" cnt="1">
          <dgm:layoutNode name="Child5Accent1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Accent2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Accent3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Accent4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Accent5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Accent6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Accent7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Accent8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Accent9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" styleLbl="revTx">
            <dgm:varLst>
              <dgm:chMax/>
              <dgm:chPref val="0"/>
              <dgm:bulletEnabled val="1"/>
            </dgm:varLst>
            <dgm:alg type="tx">
              <dgm:param type="parTxLTRAlign" val="l"/>
              <dgm:param type="txAnchorVert" val="b"/>
              <dgm:param type="txAnchorVertCh" val="b"/>
            </dgm:alg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"/>
              <dgm:constr type="rMarg" refType="primFontSz" fact="0"/>
              <dgm:constr type="tMarg" refType="primFontSz" fact="0"/>
              <dgm:constr type="bMarg" refType="primFontSz" fact="0"/>
            </dgm:constrLst>
            <dgm:ruleLst>
              <dgm:rule type="primFontSz" val="5" fact="NaN" max="NaN"/>
            </dgm:ruleLst>
          </dgm:layoutNode>
        </dgm:forEach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PhasedProcess">
  <dgm:title val=""/>
  <dgm:desc val=""/>
  <dgm:catLst>
    <dgm:cat type="process" pri="12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6" srcId="10" destId="11" srcOrd="0" destOrd="0"/>
        <dgm:cxn modelId="17" srcId="10" destId="12" srcOrd="1" destOrd="0"/>
        <dgm:cxn modelId="18" srcId="10" destId="13" srcOrd="2" destOrd="0"/>
        <dgm:cxn modelId="50" srcId="0" destId="20" srcOrd="1" destOrd="0"/>
        <dgm:cxn modelId="60" srcId="0" destId="30" srcOrd="2" destOrd="0"/>
        <dgm:cxn modelId="32" srcId="30" destId="31" srcOrd="0" destOrd="0"/>
        <dgm:cxn modelId="26" srcId="20" destId="21" srcOrd="0" destOrd="0"/>
        <dgm:cxn modelId="27" srcId="20" destId="22" srcOrd="1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6" srcId="10" destId="11" srcOrd="0" destOrd="0"/>
        <dgm:cxn modelId="17" srcId="10" destId="12" srcOrd="1" destOrd="0"/>
        <dgm:cxn modelId="18" srcId="10" destId="13" srcOrd="2" destOrd="0"/>
        <dgm:cxn modelId="50" srcId="0" destId="20" srcOrd="1" destOrd="0"/>
        <dgm:cxn modelId="60" srcId="0" destId="30" srcOrd="2" destOrd="0"/>
        <dgm:cxn modelId="32" srcId="30" destId="31" srcOrd="0" destOrd="0"/>
        <dgm:cxn modelId="26" srcId="20" destId="21" srcOrd="0" destOrd="0"/>
        <dgm:cxn modelId="27" srcId="20" destId="22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6" srcId="10" destId="11" srcOrd="0" destOrd="0"/>
        <dgm:cxn modelId="17" srcId="10" destId="12" srcOrd="1" destOrd="0"/>
        <dgm:cxn modelId="18" srcId="10" destId="13" srcOrd="2" destOrd="0"/>
        <dgm:cxn modelId="50" srcId="0" destId="20" srcOrd="1" destOrd="0"/>
        <dgm:cxn modelId="60" srcId="0" destId="30" srcOrd="2" destOrd="0"/>
        <dgm:cxn modelId="32" srcId="30" destId="31" srcOrd="0" destOrd="0"/>
        <dgm:cxn modelId="26" srcId="20" destId="21" srcOrd="0" destOrd="0"/>
        <dgm:cxn modelId="27" srcId="20" destId="22" srcOrd="1" destOrd="0"/>
      </dgm:cxnLst>
      <dgm:bg/>
      <dgm:whole/>
    </dgm:dataModel>
  </dgm:clrData>
  <dgm:layoutNode name="Name0">
    <dgm:varLst>
      <dgm:chMax val="3"/>
      <dgm:chPref val="3"/>
      <dgm:bulletEnabled val="1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gte" val="3">
        <dgm:alg type="composite">
          <dgm:param type="ar" val="2.8316"/>
        </dgm:alg>
        <dgm:choose name="Name3">
          <dgm:if name="Name4" func="var" arg="dir" op="equ" val="norm">
            <dgm:constrLst>
              <dgm:constr type="primFontSz" for="des" forName="parentText1" val="65"/>
              <dgm:constr type="primFontSz" for="des" forName="childText1_1" val="65"/>
              <dgm:constr type="primFontSz" for="des" forName="circ1Tx" val="65"/>
              <dgm:constr type="primFontSz" for="des" forName="parentText2" refType="primFontSz" refFor="des" refForName="parentText1" op="equ"/>
              <dgm:constr type="primFontSz" for="des" forName="parentText3" refType="primFontSz" refFor="des" refForName="parentText1" op="equ"/>
              <dgm:constr type="primFontSz" for="des" forName="childText1_1" refType="primFontSz" refFor="des" refForName="parentText1" op="lte"/>
              <dgm:constr type="primFontSz" for="des" forName="childText1_2" refType="primFontSz" refFor="des" refForName="parentText1" op="lte"/>
              <dgm:constr type="primFontSz" for="des" forName="childText1_3" refType="primFontSz" refFor="des" refForName="parentText1" op="lte"/>
              <dgm:constr type="primFontSz" for="des" forName="childText1_4" refType="primFontSz" refFor="des" refForName="parentText1" op="lte"/>
              <dgm:constr type="primFontSz" for="des" forName="childText1_1" refType="primFontSz" refFor="des" refForName="parentText2" op="lte"/>
              <dgm:constr type="primFontSz" for="des" forName="childText1_2" refType="primFontSz" refFor="des" refForName="parentText2" op="lte"/>
              <dgm:constr type="primFontSz" for="des" forName="childText1_3" refType="primFontSz" refFor="des" refForName="parentText2" op="lte"/>
              <dgm:constr type="primFontSz" for="des" forName="childText1_4" refType="primFontSz" refFor="des" refForName="parentText2" op="lte"/>
              <dgm:constr type="primFontSz" for="des" forName="childText1_1" refType="primFontSz" refFor="des" refForName="parentText3" op="lte"/>
              <dgm:constr type="primFontSz" for="des" forName="childText1_2" refType="primFontSz" refFor="des" refForName="parentText3" op="lte"/>
              <dgm:constr type="primFontSz" for="des" forName="childText1_3" refType="primFontSz" refFor="des" refForName="parentText3" op="lte"/>
              <dgm:constr type="primFontSz" for="des" forName="childText1_4" refType="primFontSz" refFor="des" refForName="parentText3" op="lte"/>
              <dgm:constr type="primFontSz" for="des" forName="circ1Tx" refType="primFontSz" refFor="des" refForName="parentText1" op="lte"/>
              <dgm:constr type="primFontSz" for="des" forName="circ2Tx" refType="primFontSz" refFor="des" refForName="parentText1" op="lte"/>
              <dgm:constr type="primFontSz" for="des" forName="circ3Tx" refType="primFontSz" refFor="des" refForName="parentText1" op="lte"/>
              <dgm:constr type="primFontSz" for="des" forName="circ4Tx" refType="primFontSz" refFor="des" refForName="parentText1" op="lte"/>
              <dgm:constr type="primFontSz" for="des" forName="circ1Tx" refType="primFontSz" refFor="des" refForName="parentText2" op="lte"/>
              <dgm:constr type="primFontSz" for="des" forName="circ2Tx" refType="primFontSz" refFor="des" refForName="parentText2" op="lte"/>
              <dgm:constr type="primFontSz" for="des" forName="circ3Tx" refType="primFontSz" refFor="des" refForName="parentText2" op="lte"/>
              <dgm:constr type="primFontSz" for="des" forName="circ4Tx" refType="primFontSz" refFor="des" refForName="parentText2" op="lte"/>
              <dgm:constr type="primFontSz" for="des" forName="circ1Tx" refType="primFontSz" refFor="des" refForName="parentText3" op="lte"/>
              <dgm:constr type="primFontSz" for="des" forName="circ2Tx" refType="primFontSz" refFor="des" refForName="parentText3" op="lte"/>
              <dgm:constr type="primFontSz" for="des" forName="circ3Tx" refType="primFontSz" refFor="des" refForName="parentText3" op="lte"/>
              <dgm:constr type="primFontSz" for="des" forName="circ4Tx" refType="primFontSz" refFor="des" refForName="parentText3" op="lte"/>
              <dgm:constr type="primFontSz" for="des" forName="rightChild" refType="primFontSz" refFor="des" refForName="parentText1" op="lte"/>
              <dgm:constr type="primFontSz" for="des" forName="rightChild" refType="primFontSz" refFor="des" refForName="parentText2" op="lte"/>
              <dgm:constr type="primFontSz" for="des" forName="rightChild" refType="primFontSz" refFor="des" refForName="parentText3" op="lte"/>
              <dgm:constr type="primFontSz" for="des" forName="childText1_2" refType="primFontSz" refFor="des" refForName="childText1_1" op="equ"/>
              <dgm:constr type="primFontSz" for="des" forName="childText1_3" refType="primFontSz" refFor="des" refForName="childText1_1" op="equ"/>
              <dgm:constr type="primFontSz" for="des" forName="childText1_4" refType="primFontSz" refFor="des" refForName="childText1_1" op="equ"/>
              <dgm:constr type="primFontSz" for="des" forName="circ2Tx" refType="primFontSz" refFor="des" refForName="circ1Tx" op="equ"/>
              <dgm:constr type="primFontSz" for="des" forName="circ3Tx" refType="primFontSz" refFor="des" refForName="circ1Tx" op="equ"/>
              <dgm:constr type="primFontSz" for="des" forName="circ4Tx" refType="primFontSz" refFor="des" refForName="circ1Tx" op="equ"/>
              <dgm:constr type="l" for="ch" forName="leftComposite" refType="w" fact="0.0567"/>
              <dgm:constr type="t" for="ch" forName="leftComposite" refType="h" fact="0.1159"/>
              <dgm:constr type="w" for="ch" forName="leftComposite" refType="w" fact="0.2455"/>
              <dgm:constr type="h" for="ch" forName="leftComposite" refType="h" fact="0.6953"/>
              <dgm:constr type="l" for="ch" forName="middleComposite" refType="w" fact="0.365"/>
              <dgm:constr type="t" for="ch" forName="middleComposite" refType="h" fact="0.1545"/>
              <dgm:constr type="w" for="ch" forName="middleComposite" refType="w" fact="0.2728"/>
              <dgm:constr type="h" for="ch" forName="middleComposite" refType="h" fact="0.6567"/>
              <dgm:constr type="l" for="ch" forName="arc1" refType="w" fact="0"/>
              <dgm:constr type="t" for="ch" forName="arc1" refType="h" fact="0"/>
              <dgm:constr type="w" for="ch" forName="arc1" refType="w" fact="0.3305"/>
              <dgm:constr type="h" for="ch" forName="arc1" refType="h" fact="0.9357"/>
              <dgm:constr type="l" for="ch" forName="arc2" refType="w" fact="0.3295"/>
              <dgm:constr type="t" for="ch" forName="arc2" refType="h" fact="0"/>
              <dgm:constr type="w" for="ch" forName="arc2" refType="w" fact="0.3305"/>
              <dgm:constr type="h" for="ch" forName="arc2" refType="h" fact="0.9357"/>
              <dgm:constr type="l" for="ch" forName="arc3" refType="w" fact="0.3401"/>
              <dgm:constr type="t" for="ch" forName="arc3" refType="h" fact="0"/>
              <dgm:constr type="w" for="ch" forName="arc3" refType="w" fact="0.3305"/>
              <dgm:constr type="h" for="ch" forName="arc3" refType="h" fact="0.9357"/>
              <dgm:constr type="l" for="ch" forName="arc4" refType="w" fact="0.6695"/>
              <dgm:constr type="t" for="ch" forName="arc4" refType="h" fact="0"/>
              <dgm:constr type="w" for="ch" forName="arc4" refType="w" fact="0.3305"/>
              <dgm:constr type="h" for="ch" forName="arc4" refType="h" fact="0.9357"/>
              <dgm:constr type="l" for="ch" forName="rightChild" refType="w" fact="0.713"/>
              <dgm:constr type="t" for="ch" forName="rightChild" refType="h" fact="0.1934"/>
              <dgm:constr type="w" for="ch" forName="rightChild" refType="w" fact="0.193"/>
              <dgm:constr type="h" for="ch" forName="rightChild" refType="h" fact="0.5464"/>
              <dgm:constr type="l" for="ch" forName="parentText1" refType="w" fact="0.0621"/>
              <dgm:constr type="t" for="ch" forName="parentText1" refType="h" fact="0.8128"/>
              <dgm:constr type="w" for="ch" forName="parentText1" refType="w" fact="0.2509"/>
              <dgm:constr type="h" for="ch" forName="parentText1" refType="h" fact="0.1872"/>
              <dgm:constr type="l" for="ch" forName="parentText2" refType="w" fact="0.3792"/>
              <dgm:constr type="t" for="ch" forName="parentText2" refType="h" fact="0.8128"/>
              <dgm:constr type="w" for="ch" forName="parentText2" refType="w" fact="0.2509"/>
              <dgm:constr type="h" for="ch" forName="parentText2" refType="h" fact="0.1872"/>
              <dgm:constr type="l" for="ch" forName="parentText3" refType="w" fact="0.6845"/>
              <dgm:constr type="t" for="ch" forName="parentText3" refType="h" fact="0.8128"/>
              <dgm:constr type="w" for="ch" forName="parentText3" refType="w" fact="0.2509"/>
              <dgm:constr type="h" for="ch" forName="parentText3" refType="h" fact="0.1872"/>
            </dgm:constrLst>
          </dgm:if>
          <dgm:else name="Name5">
            <dgm:constrLst>
              <dgm:constr type="primFontSz" for="des" forName="parentText1" val="65"/>
              <dgm:constr type="primFontSz" for="des" forName="childText1_1" val="65"/>
              <dgm:constr type="primFontSz" for="des" forName="circ1Tx" val="65"/>
              <dgm:constr type="primFontSz" for="des" forName="parentText2" refType="primFontSz" refFor="des" refForName="parentText1" op="equ"/>
              <dgm:constr type="primFontSz" for="des" forName="parentText3" refType="primFontSz" refFor="des" refForName="parentText1" op="equ"/>
              <dgm:constr type="primFontSz" for="des" forName="childText1_1" refType="primFontSz" refFor="des" refForName="parentText1" op="lte"/>
              <dgm:constr type="primFontSz" for="des" forName="childText1_2" refType="primFontSz" refFor="des" refForName="parentText1" op="lte"/>
              <dgm:constr type="primFontSz" for="des" forName="childText1_3" refType="primFontSz" refFor="des" refForName="parentText1" op="lte"/>
              <dgm:constr type="primFontSz" for="des" forName="childText1_4" refType="primFontSz" refFor="des" refForName="parentText1" op="lte"/>
              <dgm:constr type="primFontSz" for="des" forName="childText1_1" refType="primFontSz" refFor="des" refForName="parentText2" op="lte"/>
              <dgm:constr type="primFontSz" for="des" forName="childText1_2" refType="primFontSz" refFor="des" refForName="parentText2" op="lte"/>
              <dgm:constr type="primFontSz" for="des" forName="childText1_3" refType="primFontSz" refFor="des" refForName="parentText2" op="lte"/>
              <dgm:constr type="primFontSz" for="des" forName="childText1_4" refType="primFontSz" refFor="des" refForName="parentText2" op="lte"/>
              <dgm:constr type="primFontSz" for="des" forName="childText1_1" refType="primFontSz" refFor="des" refForName="parentText3" op="lte"/>
              <dgm:constr type="primFontSz" for="des" forName="childText1_2" refType="primFontSz" refFor="des" refForName="parentText3" op="lte"/>
              <dgm:constr type="primFontSz" for="des" forName="childText1_3" refType="primFontSz" refFor="des" refForName="parentText3" op="lte"/>
              <dgm:constr type="primFontSz" for="des" forName="childText1_4" refType="primFontSz" refFor="des" refForName="parentText3" op="lte"/>
              <dgm:constr type="primFontSz" for="des" forName="circ1Tx" refType="primFontSz" refFor="des" refForName="parentText1" op="lte"/>
              <dgm:constr type="primFontSz" for="des" forName="circ2Tx" refType="primFontSz" refFor="des" refForName="parentText1" op="lte"/>
              <dgm:constr type="primFontSz" for="des" forName="circ3Tx" refType="primFontSz" refFor="des" refForName="parentText1" op="lte"/>
              <dgm:constr type="primFontSz" for="des" forName="circ4Tx" refType="primFontSz" refFor="des" refForName="parentText1" op="lte"/>
              <dgm:constr type="primFontSz" for="des" forName="circ1Tx" refType="primFontSz" refFor="des" refForName="parentText2" op="lte"/>
              <dgm:constr type="primFontSz" for="des" forName="circ2Tx" refType="primFontSz" refFor="des" refForName="parentText2" op="lte"/>
              <dgm:constr type="primFontSz" for="des" forName="circ3Tx" refType="primFontSz" refFor="des" refForName="parentText2" op="lte"/>
              <dgm:constr type="primFontSz" for="des" forName="circ4Tx" refType="primFontSz" refFor="des" refForName="parentText2" op="lte"/>
              <dgm:constr type="primFontSz" for="des" forName="circ1Tx" refType="primFontSz" refFor="des" refForName="parentText3" op="lte"/>
              <dgm:constr type="primFontSz" for="des" forName="circ2Tx" refType="primFontSz" refFor="des" refForName="parentText3" op="lte"/>
              <dgm:constr type="primFontSz" for="des" forName="circ3Tx" refType="primFontSz" refFor="des" refForName="parentText3" op="lte"/>
              <dgm:constr type="primFontSz" for="des" forName="circ4Tx" refType="primFontSz" refFor="des" refForName="parentText3" op="lte"/>
              <dgm:constr type="primFontSz" for="des" forName="rightChild" refType="primFontSz" refFor="des" refForName="parentText1" op="lte"/>
              <dgm:constr type="primFontSz" for="des" forName="rightChild" refType="primFontSz" refFor="des" refForName="parentText2" op="lte"/>
              <dgm:constr type="primFontSz" for="des" forName="rightChild" refType="primFontSz" refFor="des" refForName="parentText3" op="lte"/>
              <dgm:constr type="primFontSz" for="des" forName="childText1_2" refType="primFontSz" refFor="des" refForName="childText1_1" op="equ"/>
              <dgm:constr type="primFontSz" for="des" forName="childText1_3" refType="primFontSz" refFor="des" refForName="childText1_1" op="equ"/>
              <dgm:constr type="primFontSz" for="des" forName="childText1_4" refType="primFontSz" refFor="des" refForName="childText1_1" op="equ"/>
              <dgm:constr type="primFontSz" for="des" forName="circ2Tx" refType="primFontSz" refFor="des" refForName="circ1Tx" op="equ"/>
              <dgm:constr type="primFontSz" for="des" forName="circ3Tx" refType="primFontSz" refFor="des" refForName="circ1Tx" op="equ"/>
              <dgm:constr type="primFontSz" for="des" forName="circ4Tx" refType="primFontSz" refFor="des" refForName="circ1Tx" op="equ"/>
              <dgm:constr type="l" for="ch" forName="leftComposite" refType="w" fact="0.72"/>
              <dgm:constr type="t" for="ch" forName="leftComposite" refType="h" fact="0.1159"/>
              <dgm:constr type="w" for="ch" forName="leftComposite" refType="w" fact="0.2455"/>
              <dgm:constr type="h" for="ch" forName="leftComposite" refType="h" fact="0.6953"/>
              <dgm:constr type="l" for="ch" forName="middleComposite" refType="w" fact="0.365"/>
              <dgm:constr type="t" for="ch" forName="middleComposite" refType="h" fact="0.1545"/>
              <dgm:constr type="w" for="ch" forName="middleComposite" refType="w" fact="0.2728"/>
              <dgm:constr type="h" for="ch" forName="middleComposite" refType="h" fact="0.6567"/>
              <dgm:constr type="l" for="ch" forName="rightChild" refType="w" fact="0.09"/>
              <dgm:constr type="t" for="ch" forName="rightChild" refType="h" fact="0.1934"/>
              <dgm:constr type="w" for="ch" forName="rightChild" refType="w" fact="0.193"/>
              <dgm:constr type="h" for="ch" forName="rightChild" refType="h" fact="0.5464"/>
              <dgm:constr type="l" for="ch" forName="arc1" refType="w" fact="0"/>
              <dgm:constr type="t" for="ch" forName="arc1" refType="h" fact="0"/>
              <dgm:constr type="w" for="ch" forName="arc1" refType="w" fact="0.3305"/>
              <dgm:constr type="h" for="ch" forName="arc1" refType="h" fact="0.9357"/>
              <dgm:constr type="l" for="ch" forName="arc2" refType="w" fact="0.3295"/>
              <dgm:constr type="t" for="ch" forName="arc2" refType="h" fact="0"/>
              <dgm:constr type="w" for="ch" forName="arc2" refType="w" fact="0.3305"/>
              <dgm:constr type="h" for="ch" forName="arc2" refType="h" fact="0.9357"/>
              <dgm:constr type="l" for="ch" forName="arc3" refType="w" fact="0.3401"/>
              <dgm:constr type="t" for="ch" forName="arc3" refType="h" fact="0"/>
              <dgm:constr type="w" for="ch" forName="arc3" refType="w" fact="0.3305"/>
              <dgm:constr type="h" for="ch" forName="arc3" refType="h" fact="0.9357"/>
              <dgm:constr type="l" for="ch" forName="arc4" refType="w" fact="0.6695"/>
              <dgm:constr type="t" for="ch" forName="arc4" refType="h" fact="0"/>
              <dgm:constr type="w" for="ch" forName="arc4" refType="w" fact="0.3305"/>
              <dgm:constr type="h" for="ch" forName="arc4" refType="h" fact="0.9357"/>
              <dgm:constr type="l" for="ch" forName="parentText1" refType="w" fact="0.7"/>
              <dgm:constr type="t" for="ch" forName="parentText1" refType="h" fact="0.8128"/>
              <dgm:constr type="w" for="ch" forName="parentText1" refType="w" fact="0.2509"/>
              <dgm:constr type="h" for="ch" forName="parentText1" refType="h" fact="0.1872"/>
              <dgm:constr type="l" for="ch" forName="parentText2" refType="w" fact="0.3792"/>
              <dgm:constr type="t" for="ch" forName="parentText2" refType="h" fact="0.8128"/>
              <dgm:constr type="w" for="ch" forName="parentText2" refType="w" fact="0.2509"/>
              <dgm:constr type="h" for="ch" forName="parentText2" refType="h" fact="0.1872"/>
              <dgm:constr type="l" for="ch" forName="parentText3" refType="w" fact="0.062"/>
              <dgm:constr type="t" for="ch" forName="parentText3" refType="h" fact="0.8128"/>
              <dgm:constr type="w" for="ch" forName="parentText3" refType="w" fact="0.2509"/>
              <dgm:constr type="h" for="ch" forName="parentText3" refType="h" fact="0.1872"/>
            </dgm:constrLst>
          </dgm:else>
        </dgm:choose>
      </dgm:if>
      <dgm:if name="Name6" axis="ch" ptType="node" func="cnt" op="gte" val="2">
        <dgm:alg type="composite">
          <dgm:param type="ar" val="1.8986"/>
        </dgm:alg>
        <dgm:choose name="Name7">
          <dgm:if name="Name8" func="var" arg="dir" op="equ" val="norm">
            <dgm:constrLst>
              <dgm:constr type="primFontSz" for="des" forName="parentText1" val="65"/>
              <dgm:constr type="primFontSz" for="des" forName="childText1_1" val="65"/>
              <dgm:constr type="primFontSz" for="des" forName="circ1Tx" val="65"/>
              <dgm:constr type="primFontSz" for="des" forName="parentText2" refType="primFontSz" refFor="des" refForName="parentText1" op="equ"/>
              <dgm:constr type="primFontSz" for="des" forName="childText1_1" refType="primFontSz" refFor="des" refForName="parentText1" op="lte"/>
              <dgm:constr type="primFontSz" for="des" forName="childText1_2" refType="primFontSz" refFor="des" refForName="parentText1" op="lte"/>
              <dgm:constr type="primFontSz" for="des" forName="childText1_3" refType="primFontSz" refFor="des" refForName="parentText1" op="lte"/>
              <dgm:constr type="primFontSz" for="des" forName="childText1_4" refType="primFontSz" refFor="des" refForName="parentText1" op="lte"/>
              <dgm:constr type="primFontSz" for="des" forName="childText1_1" refType="primFontSz" refFor="des" refForName="parentText2" op="lte"/>
              <dgm:constr type="primFontSz" for="des" forName="childText1_2" refType="primFontSz" refFor="des" refForName="parentText2" op="lte"/>
              <dgm:constr type="primFontSz" for="des" forName="childText1_3" refType="primFontSz" refFor="des" refForName="parentText2" op="lte"/>
              <dgm:constr type="primFontSz" for="des" forName="childText1_4" refType="primFontSz" refFor="des" refForName="parentText2" op="lte"/>
              <dgm:constr type="primFontSz" for="des" forName="childText1_1" refType="primFontSz" refFor="des" refForName="parentText3" op="lte"/>
              <dgm:constr type="primFontSz" for="des" forName="childText1_2" refType="primFontSz" refFor="des" refForName="parentText3" op="lte"/>
              <dgm:constr type="primFontSz" for="des" forName="childText1_3" refType="primFontSz" refFor="des" refForName="parentText3" op="lte"/>
              <dgm:constr type="primFontSz" for="des" forName="childText1_4" refType="primFontSz" refFor="des" refForName="parentText3" op="lte"/>
              <dgm:constr type="primFontSz" for="des" forName="circ1Tx" refType="primFontSz" refFor="des" refForName="parentText1" op="lte"/>
              <dgm:constr type="primFontSz" for="des" forName="circ2Tx" refType="primFontSz" refFor="des" refForName="parentText1" op="lte"/>
              <dgm:constr type="primFontSz" for="des" forName="circ3Tx" refType="primFontSz" refFor="des" refForName="parentText1" op="lte"/>
              <dgm:constr type="primFontSz" for="des" forName="circ4Tx" refType="primFontSz" refFor="des" refForName="parentText1" op="lte"/>
              <dgm:constr type="primFontSz" for="des" forName="circ1Tx" refType="primFontSz" refFor="des" refForName="parentText2" op="lte"/>
              <dgm:constr type="primFontSz" for="des" forName="circ2Tx" refType="primFontSz" refFor="des" refForName="parentText2" op="lte"/>
              <dgm:constr type="primFontSz" for="des" forName="circ3Tx" refType="primFontSz" refFor="des" refForName="parentText2" op="lte"/>
              <dgm:constr type="primFontSz" for="des" forName="circ4Tx" refType="primFontSz" refFor="des" refForName="parentText2" op="lte"/>
              <dgm:constr type="primFontSz" for="des" forName="circ1Tx" refType="primFontSz" refFor="des" refForName="parentText3" op="lte"/>
              <dgm:constr type="primFontSz" for="des" forName="circ2Tx" refType="primFontSz" refFor="des" refForName="parentText3" op="lte"/>
              <dgm:constr type="primFontSz" for="des" forName="circ3Tx" refType="primFontSz" refFor="des" refForName="parentText3" op="lte"/>
              <dgm:constr type="primFontSz" for="des" forName="circ4Tx" refType="primFontSz" refFor="des" refForName="parentText3" op="lte"/>
              <dgm:constr type="primFontSz" for="des" forName="childText1_2" refType="primFontSz" refFor="des" refForName="childText1_1" op="equ"/>
              <dgm:constr type="primFontSz" for="des" forName="childText1_3" refType="primFontSz" refFor="des" refForName="childText1_1" op="equ"/>
              <dgm:constr type="primFontSz" for="des" forName="childText1_4" refType="primFontSz" refFor="des" refForName="childText1_1" op="equ"/>
              <dgm:constr type="primFontSz" for="des" forName="circ2Tx" refType="primFontSz" refFor="des" refForName="circ1Tx" op="equ"/>
              <dgm:constr type="primFontSz" for="des" forName="circ3Tx" refType="primFontSz" refFor="des" refForName="circ1Tx" op="equ"/>
              <dgm:constr type="primFontSz" for="des" forName="circ4Tx" refType="primFontSz" refFor="des" refForName="circ1Tx" op="equ"/>
              <dgm:constr type="l" for="ch" forName="leftComposite" refType="w" fact="0.0941"/>
              <dgm:constr type="t" for="ch" forName="leftComposite" refType="h" fact="0.1159"/>
              <dgm:constr type="w" for="ch" forName="leftComposite" refType="w" fact="0.3469"/>
              <dgm:constr type="h" for="ch" forName="leftComposite" refType="h" fact="0.6953"/>
              <dgm:constr type="l" for="ch" forName="middleComposite" refType="w" fact="0.5782"/>
              <dgm:constr type="t" for="ch" forName="middleComposite" refType="h" fact="0.1159"/>
              <dgm:constr type="w" for="ch" forName="middleComposite" refType="w" fact="0.3389"/>
              <dgm:constr type="h" for="ch" forName="middleComposite" refType="h" fact="0.6567"/>
              <dgm:constr type="l" for="ch" forName="arc1" refType="w" fact="0"/>
              <dgm:constr type="t" for="ch" forName="arc1" refType="h" fact="0"/>
              <dgm:constr type="w" for="ch" forName="arc1" refType="w" fact="0.4928"/>
              <dgm:constr type="h" for="ch" forName="arc1" refType="h" fact="0.9357"/>
              <dgm:constr type="l" for="ch" forName="arc3" refType="w" fact="0.5072"/>
              <dgm:constr type="t" for="ch" forName="arc3" refType="h" fact="0"/>
              <dgm:constr type="w" for="ch" forName="arc3" refType="w" fact="0.4928"/>
              <dgm:constr type="h" for="ch" forName="arc3" refType="h" fact="0.9357"/>
              <dgm:constr type="l" for="ch" forName="parentText1" refType="w" fact="0.0926"/>
              <dgm:constr type="t" for="ch" forName="parentText1" refType="h" fact="0.8128"/>
              <dgm:constr type="w" for="ch" forName="parentText1" refType="w" fact="0.3742"/>
              <dgm:constr type="h" for="ch" forName="parentText1" refType="h" fact="0.1872"/>
              <dgm:constr type="l" for="ch" forName="parentText2" refType="w" fact="0.5655"/>
              <dgm:constr type="t" for="ch" forName="parentText2" refType="h" fact="0.8128"/>
              <dgm:constr type="w" for="ch" forName="parentText2" refType="w" fact="0.3742"/>
              <dgm:constr type="h" for="ch" forName="parentText2" refType="h" fact="0.1872"/>
            </dgm:constrLst>
          </dgm:if>
          <dgm:else name="Name9">
            <dgm:constrLst>
              <dgm:constr type="primFontSz" for="des" forName="parentText1" val="65"/>
              <dgm:constr type="primFontSz" for="des" forName="childText1_1" val="65"/>
              <dgm:constr type="primFontSz" for="des" forName="circ1Tx" val="65"/>
              <dgm:constr type="primFontSz" for="des" forName="parentText2" refType="primFontSz" refFor="des" refForName="parentText1" op="equ"/>
              <dgm:constr type="primFontSz" for="des" forName="childText1_1" refType="primFontSz" refFor="des" refForName="parentText1" op="lte"/>
              <dgm:constr type="primFontSz" for="des" forName="childText1_2" refType="primFontSz" refFor="des" refForName="parentText1" op="lte"/>
              <dgm:constr type="primFontSz" for="des" forName="childText1_3" refType="primFontSz" refFor="des" refForName="parentText1" op="lte"/>
              <dgm:constr type="primFontSz" for="des" forName="childText1_4" refType="primFontSz" refFor="des" refForName="parentText1" op="lte"/>
              <dgm:constr type="primFontSz" for="des" forName="childText1_1" refType="primFontSz" refFor="des" refForName="parentText2" op="lte"/>
              <dgm:constr type="primFontSz" for="des" forName="childText1_2" refType="primFontSz" refFor="des" refForName="parentText2" op="lte"/>
              <dgm:constr type="primFontSz" for="des" forName="childText1_3" refType="primFontSz" refFor="des" refForName="parentText2" op="lte"/>
              <dgm:constr type="primFontSz" for="des" forName="childText1_4" refType="primFontSz" refFor="des" refForName="parentText2" op="lte"/>
              <dgm:constr type="primFontSz" for="des" forName="childText1_1" refType="primFontSz" refFor="des" refForName="parentText3" op="lte"/>
              <dgm:constr type="primFontSz" for="des" forName="childText1_2" refType="primFontSz" refFor="des" refForName="parentText3" op="lte"/>
              <dgm:constr type="primFontSz" for="des" forName="childText1_3" refType="primFontSz" refFor="des" refForName="parentText3" op="lte"/>
              <dgm:constr type="primFontSz" for="des" forName="childText1_4" refType="primFontSz" refFor="des" refForName="parentText3" op="lte"/>
              <dgm:constr type="primFontSz" for="des" forName="circ1Tx" refType="primFontSz" refFor="des" refForName="parentText1" op="lte"/>
              <dgm:constr type="primFontSz" for="des" forName="circ2Tx" refType="primFontSz" refFor="des" refForName="parentText1" op="lte"/>
              <dgm:constr type="primFontSz" for="des" forName="circ3Tx" refType="primFontSz" refFor="des" refForName="parentText1" op="lte"/>
              <dgm:constr type="primFontSz" for="des" forName="circ4Tx" refType="primFontSz" refFor="des" refForName="parentText1" op="lte"/>
              <dgm:constr type="primFontSz" for="des" forName="circ1Tx" refType="primFontSz" refFor="des" refForName="parentText2" op="lte"/>
              <dgm:constr type="primFontSz" for="des" forName="circ2Tx" refType="primFontSz" refFor="des" refForName="parentText2" op="lte"/>
              <dgm:constr type="primFontSz" for="des" forName="circ3Tx" refType="primFontSz" refFor="des" refForName="parentText2" op="lte"/>
              <dgm:constr type="primFontSz" for="des" forName="circ4Tx" refType="primFontSz" refFor="des" refForName="parentText2" op="lte"/>
              <dgm:constr type="primFontSz" for="des" forName="circ1Tx" refType="primFontSz" refFor="des" refForName="parentText3" op="lte"/>
              <dgm:constr type="primFontSz" for="des" forName="circ2Tx" refType="primFontSz" refFor="des" refForName="parentText3" op="lte"/>
              <dgm:constr type="primFontSz" for="des" forName="circ3Tx" refType="primFontSz" refFor="des" refForName="parentText3" op="lte"/>
              <dgm:constr type="primFontSz" for="des" forName="circ4Tx" refType="primFontSz" refFor="des" refForName="parentText3" op="lte"/>
              <dgm:constr type="primFontSz" for="des" forName="childText1_2" refType="primFontSz" refFor="des" refForName="childText1_1" op="equ"/>
              <dgm:constr type="primFontSz" for="des" forName="childText1_3" refType="primFontSz" refFor="des" refForName="childText1_1" op="equ"/>
              <dgm:constr type="primFontSz" for="des" forName="childText1_4" refType="primFontSz" refFor="des" refForName="childText1_1" op="equ"/>
              <dgm:constr type="primFontSz" for="des" forName="circ2Tx" refType="primFontSz" refFor="des" refForName="circ1Tx" op="equ"/>
              <dgm:constr type="primFontSz" for="des" forName="circ3Tx" refType="primFontSz" refFor="des" refForName="circ1Tx" op="equ"/>
              <dgm:constr type="primFontSz" for="des" forName="circ4Tx" refType="primFontSz" refFor="des" refForName="circ1Tx" op="equ"/>
              <dgm:constr type="l" for="ch" forName="leftComposite" refType="w" fact="0.592"/>
              <dgm:constr type="t" for="ch" forName="leftComposite" refType="h" fact="0.1159"/>
              <dgm:constr type="w" for="ch" forName="leftComposite" refType="w" fact="0.3469"/>
              <dgm:constr type="h" for="ch" forName="leftComposite" refType="h" fact="0.6953"/>
              <dgm:constr type="l" for="ch" forName="middleComposite" refType="w" fact="0.0941"/>
              <dgm:constr type="t" for="ch" forName="middleComposite" refType="h" fact="0.1159"/>
              <dgm:constr type="w" for="ch" forName="middleComposite" refType="w" fact="0.3389"/>
              <dgm:constr type="h" for="ch" forName="middleComposite" refType="h" fact="0.6567"/>
              <dgm:constr type="l" for="ch" forName="arc1" refType="w" fact="0"/>
              <dgm:constr type="t" for="ch" forName="arc1" refType="h" fact="0"/>
              <dgm:constr type="w" for="ch" forName="arc1" refType="w" fact="0.4928"/>
              <dgm:constr type="h" for="ch" forName="arc1" refType="h" fact="0.9357"/>
              <dgm:constr type="l" for="ch" forName="arc3" refType="w" fact="0.5072"/>
              <dgm:constr type="t" for="ch" forName="arc3" refType="h" fact="0"/>
              <dgm:constr type="w" for="ch" forName="arc3" refType="w" fact="0.4928"/>
              <dgm:constr type="h" for="ch" forName="arc3" refType="h" fact="0.9357"/>
              <dgm:constr type="l" for="ch" forName="parentText2" refType="w" fact="0.0926"/>
              <dgm:constr type="t" for="ch" forName="parentText2" refType="h" fact="0.8128"/>
              <dgm:constr type="w" for="ch" forName="parentText2" refType="w" fact="0.3742"/>
              <dgm:constr type="h" for="ch" forName="parentText2" refType="h" fact="0.1872"/>
              <dgm:constr type="l" for="ch" forName="parentText1" refType="w" fact="0.5655"/>
              <dgm:constr type="t" for="ch" forName="parentText1" refType="h" fact="0.8128"/>
              <dgm:constr type="w" for="ch" forName="parentText1" refType="w" fact="0.3742"/>
              <dgm:constr type="h" for="ch" forName="parentText1" refType="h" fact="0.1872"/>
            </dgm:constrLst>
          </dgm:else>
        </dgm:choose>
      </dgm:if>
      <dgm:else name="Name10">
        <dgm:alg type="composite">
          <dgm:param type="ar" val="0.8036"/>
        </dgm:alg>
        <dgm:constrLst>
          <dgm:constr type="primFontSz" for="des" forName="parentText1" val="65"/>
          <dgm:constr type="primFontSz" for="des" forName="childText1_1" val="65"/>
          <dgm:constr type="primFontSz" for="des" forName="childText1_1" refType="primFontSz" refFor="des" refForName="parentText1" op="lte"/>
          <dgm:constr type="primFontSz" for="des" forName="childText1_2" refType="primFontSz" refFor="des" refForName="parentText1" op="lte"/>
          <dgm:constr type="primFontSz" for="des" forName="childText1_3" refType="primFontSz" refFor="des" refForName="parentText1" op="lte"/>
          <dgm:constr type="primFontSz" for="des" forName="childText1_4" refType="primFontSz" refFor="des" refForName="parentText1" op="lte"/>
          <dgm:constr type="primFontSz" for="des" forName="childText1_1" refType="primFontSz" refFor="des" refForName="parentText2" op="lte"/>
          <dgm:constr type="primFontSz" for="des" forName="childText1_2" refType="primFontSz" refFor="des" refForName="parentText2" op="lte"/>
          <dgm:constr type="primFontSz" for="des" forName="childText1_3" refType="primFontSz" refFor="des" refForName="parentText2" op="lte"/>
          <dgm:constr type="primFontSz" for="des" forName="childText1_4" refType="primFontSz" refFor="des" refForName="parentText2" op="lte"/>
          <dgm:constr type="primFontSz" for="des" forName="childText1_1" refType="primFontSz" refFor="des" refForName="parentText3" op="lte"/>
          <dgm:constr type="primFontSz" for="des" forName="childText1_2" refType="primFontSz" refFor="des" refForName="parentText3" op="lte"/>
          <dgm:constr type="primFontSz" for="des" forName="childText1_3" refType="primFontSz" refFor="des" refForName="parentText3" op="lte"/>
          <dgm:constr type="primFontSz" for="des" forName="childText1_4" refType="primFontSz" refFor="des" refForName="parentText3" op="lte"/>
          <dgm:constr type="primFontSz" for="des" forName="childText1_2" refType="primFontSz" refFor="des" refForName="childText1_1" op="equ"/>
          <dgm:constr type="primFontSz" for="des" forName="childText1_3" refType="primFontSz" refFor="des" refForName="childText1_1" op="equ"/>
          <dgm:constr type="primFontSz" for="des" forName="childText1_4" refType="primFontSz" refFor="des" refForName="childText1_1" op="equ"/>
          <dgm:constr type="l" for="ch" forName="leftComposite" refType="w" fact="0"/>
          <dgm:constr type="t" for="ch" forName="leftComposite" refType="h" fact="0.1159"/>
          <dgm:constr type="w" for="ch" forName="leftComposite" refType="w"/>
          <dgm:constr type="h" for="ch" forName="leftComposite" refType="h" fact="0.6953"/>
          <dgm:constr type="l" for="ch" forName="parentText1" refType="w" fact="0"/>
          <dgm:constr type="t" for="ch" forName="parentText1" refType="h" fact="0.8128"/>
          <dgm:constr type="w" for="ch" forName="parentText1" refType="w"/>
          <dgm:constr type="h" for="ch" forName="parentText1" refType="h" fact="0.1872"/>
        </dgm:constrLst>
      </dgm:else>
    </dgm:choose>
    <dgm:choose name="Name11">
      <dgm:if name="Name12" axis="ch" ptType="node" func="cnt" op="gte" val="1">
        <dgm:choose name="Name13">
          <dgm:if name="Name14" axis="ch" ptType="node" func="cnt" op="gte" val="2">
            <dgm:layoutNode name="arc1">
              <dgm:alg type="sp"/>
              <dgm:shape xmlns:r="http://schemas.openxmlformats.org/officeDocument/2006/relationships" rot="90" type="blockArc" r:blip="">
                <dgm:adjLst>
                  <dgm:adj idx="1" val="-135"/>
                  <dgm:adj idx="2" val="-45"/>
                  <dgm:adj idx="3" val="0.0496"/>
                </dgm:adjLst>
              </dgm:shape>
              <dgm:presOf/>
            </dgm:layoutNode>
            <dgm:layoutNode name="arc3">
              <dgm:alg type="sp"/>
              <dgm:shape xmlns:r="http://schemas.openxmlformats.org/officeDocument/2006/relationships" rot="270" type="blockArc" r:blip="">
                <dgm:adjLst>
                  <dgm:adj idx="1" val="-135"/>
                  <dgm:adj idx="2" val="-45"/>
                  <dgm:adj idx="3" val="0.0496"/>
                </dgm:adjLst>
              </dgm:shape>
              <dgm:presOf/>
            </dgm:layoutNode>
            <dgm:layoutNode name="parentText2" styleLbl="revTx">
              <dgm:varLst>
                <dgm:chMax val="4"/>
                <dgm:chPref val="3"/>
                <dgm:bulletEnabled val="1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ch 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15"/>
        </dgm:choose>
        <dgm:choose name="Name16">
          <dgm:if name="Name17" axis="ch" ptType="node" func="cnt" op="gte" val="3">
            <dgm:layoutNode name="arc2">
              <dgm:alg type="sp"/>
              <dgm:shape xmlns:r="http://schemas.openxmlformats.org/officeDocument/2006/relationships" rot="90" type="blockArc" r:blip="">
                <dgm:adjLst>
                  <dgm:adj idx="1" val="-135"/>
                  <dgm:adj idx="2" val="-45"/>
                  <dgm:adj idx="3" val="0.0496"/>
                </dgm:adjLst>
              </dgm:shape>
              <dgm:presOf/>
            </dgm:layoutNode>
            <dgm:layoutNode name="arc4">
              <dgm:alg type="sp"/>
              <dgm:shape xmlns:r="http://schemas.openxmlformats.org/officeDocument/2006/relationships" rot="270" type="blockArc" r:blip="">
                <dgm:adjLst>
                  <dgm:adj idx="1" val="-135"/>
                  <dgm:adj idx="2" val="-45"/>
                  <dgm:adj idx="3" val="0.0496"/>
                </dgm:adjLst>
              </dgm:shape>
              <dgm:presOf/>
            </dgm:layoutNode>
            <dgm:layoutNode name="parentText3" styleLbl="revTx">
              <dgm:varLst>
                <dgm:chMax val="1"/>
                <dgm:chPref val="1"/>
                <dgm:bulletEnabled val="1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ch self" ptType="node node" st="3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18"/>
        </dgm:choose>
      </dgm:if>
      <dgm:else name="Name19"/>
    </dgm:choose>
    <dgm:layoutNode name="middleComposite">
      <dgm:choose name="Name20">
        <dgm:if name="Name21" axis="ch ch" ptType="node node" st="2 1" cnt="1 0" func="cnt" op="lte" val="1">
          <dgm:alg type="composite">
            <dgm:param type="ar" val="1"/>
          </dgm:alg>
        </dgm:if>
        <dgm:if name="Name22" axis="ch ch" ptType="node node" st="2 1" cnt="1 0" func="cnt" op="equ" val="2">
          <dgm:alg type="composite">
            <dgm:param type="ar" val="1.792"/>
          </dgm:alg>
        </dgm:if>
        <dgm:if name="Name23" axis="ch ch" ptType="node node" st="2 1" cnt="1 0" func="cnt" op="equ" val="3">
          <dgm:alg type="composite">
            <dgm:param type="ar" val="1"/>
          </dgm:alg>
        </dgm:if>
        <dgm:else name="Name24">
          <dgm:alg type="composite">
            <dgm:param type="ar" val="1"/>
          </dgm:alg>
        </dgm:else>
      </dgm:choose>
      <dgm:shape xmlns:r="http://schemas.openxmlformats.org/officeDocument/2006/relationships" r:blip="">
        <dgm:adjLst/>
      </dgm:shape>
      <dgm:presOf/>
      <dgm:choose name="Name25">
        <dgm:if name="Name26" axis="ch ch" ptType="node node" st="2 1" cnt="1 0" func="cnt" op="lte" val="1">
          <dgm:constrLst>
            <dgm:constr type="ctrX" for="ch" forName="circ1" refType="w" fact="0.5"/>
            <dgm:constr type="ctrY" for="ch" forName="circ1" refType="h" fact="0.5"/>
            <dgm:constr type="w" for="ch" forName="circ1" refType="w"/>
            <dgm:constr type="h" for="ch" forName="circ1" refType="h"/>
            <dgm:constr type="l" for="ch" forName="circ1Tx" refType="w" fact="0.2"/>
            <dgm:constr type="t" for="ch" forName="circ1Tx" refType="h" fact="0.1"/>
            <dgm:constr type="w" for="ch" forName="circ1Tx" refType="w" fact="0.6"/>
            <dgm:constr type="h" for="ch" forName="circ1Tx" refType="h" fact="0.8"/>
          </dgm:constrLst>
        </dgm:if>
        <dgm:if name="Name27" axis="ch ch" ptType="node node" st="2 1" cnt="1 0" func="cnt" op="equ" val="2">
          <dgm:constrLst>
            <dgm:constr type="ctrX" for="ch" forName="circ1" refType="w" fact="0.3"/>
            <dgm:constr type="ctrY" for="ch" forName="circ1" refType="h" fact="0.5"/>
            <dgm:constr type="w" for="ch" forName="circ1" refType="w" fact="0.555"/>
            <dgm:constr type="h" for="ch" forName="circ1" refType="h" fact="0.99456"/>
            <dgm:constr type="l" for="ch" forName="circ1Tx" refType="w" fact="0.1"/>
            <dgm:constr type="t" for="ch" forName="circ1Tx" refType="h" fact="0.12"/>
            <dgm:constr type="w" for="ch" forName="circ1Tx" refType="w" fact="0.32"/>
            <dgm:constr type="h" for="ch" forName="circ1Tx" refType="h" fact="0.76"/>
            <dgm:constr type="ctrX" for="ch" forName="circ2" refType="w" fact="0.7"/>
            <dgm:constr type="ctrY" for="ch" forName="circ2" refType="h" fact="0.5"/>
            <dgm:constr type="w" for="ch" forName="circ2" refType="w" fact="0.555"/>
            <dgm:constr type="h" for="ch" forName="circ2" refType="h" fact="0.99456"/>
            <dgm:constr type="l" for="ch" forName="circ2Tx" refType="w" fact="0.58"/>
            <dgm:constr type="t" for="ch" forName="circ2Tx" refType="h" fact="0.12"/>
            <dgm:constr type="w" for="ch" forName="circ2Tx" refType="w" fact="0.32"/>
            <dgm:constr type="h" for="ch" forName="circ2Tx" refType="h" fact="0.76"/>
          </dgm:constrLst>
        </dgm:if>
        <dgm:if name="Name28" axis="ch ch" ptType="node node" st="2 1" cnt="1 0" func="cnt" op="equ" val="3">
          <dgm:constrLst>
            <dgm:constr type="ctrX" for="ch" forName="circ1" refType="w" fact="0.5"/>
            <dgm:constr type="ctrY" for="ch" forName="circ1" refType="w" fact="0.25"/>
            <dgm:constr type="w" for="ch" forName="circ1" refType="w" fact="0.6"/>
            <dgm:constr type="h" for="ch" forName="circ1" refType="h" fact="0.6"/>
            <dgm:constr type="l" for="ch" forName="circ1Tx" refType="w" fact="0.28"/>
            <dgm:constr type="t" for="ch" forName="circ1Tx" refType="h" fact="0.055"/>
            <dgm:constr type="w" for="ch" forName="circ1Tx" refType="w" fact="0.44"/>
            <dgm:constr type="h" for="ch" forName="circ1Tx" refType="h" fact="0.27"/>
            <dgm:constr type="ctrX" for="ch" forName="circ2" refType="w" fact="0.7165"/>
            <dgm:constr type="ctrY" for="ch" forName="circ2" refType="w" fact="0.625"/>
            <dgm:constr type="w" for="ch" forName="circ2" refType="w" fact="0.6"/>
            <dgm:constr type="h" for="ch" forName="circ2" refType="h" fact="0.6"/>
            <dgm:constr type="l" for="ch" forName="circ2Tx" refType="w" fact="0.6"/>
            <dgm:constr type="t" for="ch" forName="circ2Tx" refType="h" fact="0.48"/>
            <dgm:constr type="w" for="ch" forName="circ2Tx" refType="w" fact="0.36"/>
            <dgm:constr type="h" for="ch" forName="circ2Tx" refType="h" fact="0.33"/>
            <dgm:constr type="ctrX" for="ch" forName="circ3" refType="w" fact="0.2835"/>
            <dgm:constr type="ctrY" for="ch" forName="circ3" refType="w" fact="0.625"/>
            <dgm:constr type="w" for="ch" forName="circ3" refType="w" fact="0.6"/>
            <dgm:constr type="h" for="ch" forName="circ3" refType="h" fact="0.6"/>
            <dgm:constr type="l" for="ch" forName="circ3Tx" refType="w" fact="0.04"/>
            <dgm:constr type="t" for="ch" forName="circ3Tx" refType="h" fact="0.48"/>
            <dgm:constr type="w" for="ch" forName="circ3Tx" refType="w" fact="0.36"/>
            <dgm:constr type="h" for="ch" forName="circ3Tx" refType="h" fact="0.33"/>
          </dgm:constrLst>
        </dgm:if>
        <dgm:else name="Name29">
          <dgm:constrLst>
            <dgm:constr type="ctrX" for="ch" forName="circ1" refType="w" fact="0.5"/>
            <dgm:constr type="ctrY" for="ch" forName="circ1" refType="w" fact="0.27"/>
            <dgm:constr type="w" for="ch" forName="circ1" refType="w" fact="0.52"/>
            <dgm:constr type="h" for="ch" forName="circ1" refType="h" fact="0.52"/>
            <dgm:constr type="l" for="ch" forName="circ1Tx" refType="w" fact="0.3"/>
            <dgm:constr type="t" for="ch" forName="circ1Tx" refType="h" fact="0.08"/>
            <dgm:constr type="w" for="ch" forName="circ1Tx" refType="w" fact="0.4"/>
            <dgm:constr type="h" for="ch" forName="circ1Tx" refType="h" fact="0.165"/>
            <dgm:constr type="ctrX" for="ch" forName="circ2" refType="w" fact="0.73"/>
            <dgm:constr type="ctrY" for="ch" forName="circ2" refType="w" fact="0.5"/>
            <dgm:constr type="w" for="ch" forName="circ2" refType="w" fact="0.52"/>
            <dgm:constr type="h" for="ch" forName="circ2" refType="h" fact="0.52"/>
            <dgm:constr type="r" for="ch" forName="circ2Tx" refType="w" fact="0.95"/>
            <dgm:constr type="t" for="ch" forName="circ2Tx" refType="h" fact="0.3"/>
            <dgm:constr type="w" for="ch" forName="circ2Tx" refType="w" fact="0.2"/>
            <dgm:constr type="h" for="ch" forName="circ2Tx" refType="h" fact="0.4"/>
            <dgm:constr type="ctrX" for="ch" forName="circ3" refType="w" fact="0.5"/>
            <dgm:constr type="ctrY" for="ch" forName="circ3" refType="w" fact="0.73"/>
            <dgm:constr type="w" for="ch" forName="circ3" refType="w" fact="0.52"/>
            <dgm:constr type="h" for="ch" forName="circ3" refType="h" fact="0.52"/>
            <dgm:constr type="l" for="ch" forName="circ3Tx" refType="w" fact="0.3"/>
            <dgm:constr type="b" for="ch" forName="circ3Tx" refType="h" fact="0.92"/>
            <dgm:constr type="w" for="ch" forName="circ3Tx" refType="w" fact="0.4"/>
            <dgm:constr type="h" for="ch" forName="circ3Tx" refType="h" fact="0.165"/>
            <dgm:constr type="ctrX" for="ch" forName="circ4" refType="w" fact="0.27"/>
            <dgm:constr type="ctrY" for="ch" forName="circ4" refType="h" fact="0.5"/>
            <dgm:constr type="w" for="ch" forName="circ4" refType="w" fact="0.52"/>
            <dgm:constr type="h" for="ch" forName="circ4" refType="h" fact="0.52"/>
            <dgm:constr type="l" for="ch" forName="circ4Tx" refType="w" fact="0.05"/>
            <dgm:constr type="t" for="ch" forName="circ4Tx" refType="h" fact="0.3"/>
            <dgm:constr type="w" for="ch" forName="circ4Tx" refType="w" fact="0.2"/>
            <dgm:constr type="h" for="ch" forName="circ4Tx" refType="h" fact="0.4"/>
          </dgm:constrLst>
        </dgm:else>
      </dgm:choose>
      <dgm:ruleLst/>
      <dgm:forEach name="Name30" axis="ch ch" ptType="node node" st="2 1" cnt="1 1">
        <dgm:layoutNode name="circ1" styleLbl="vennNode1">
          <dgm:alg type="sp"/>
          <dgm:shape xmlns:r="http://schemas.openxmlformats.org/officeDocument/2006/relationships" type="ellipse" r:blip="">
            <dgm:adjLst/>
          </dgm:shape>
          <dgm:presOf axis="desOrSelf" ptType="node"/>
          <dgm:constrLst/>
          <dgm:ruleLst/>
        </dgm:layoutNode>
        <dgm:layoutNode name="circ1Tx" styleLbl="revTx">
          <dgm:varLst>
            <dgm:chMax val="0"/>
            <dgm:chPref val="0"/>
          </dgm:varLst>
          <dgm:alg type="tx">
            <dgm:param type="txAnchorHorzCh" val="ctr"/>
            <dgm:param type="txAnchorVertCh" val="mid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/>
            <dgm:constr type="bMarg"/>
            <dgm:constr type="lMarg"/>
            <dgm:constr type="rMarg"/>
            <dgm:constr type="primFontSz" val="20"/>
          </dgm:constrLst>
          <dgm:ruleLst>
            <dgm:rule type="primFontSz" val="5" fact="NaN" max="NaN"/>
          </dgm:ruleLst>
        </dgm:layoutNode>
      </dgm:forEach>
      <dgm:forEach name="Name31" axis="ch ch" ptType="node node" st="2 2" cnt="1 1">
        <dgm:layoutNode name="circ2" styleLbl="vennNode1">
          <dgm:alg type="sp"/>
          <dgm:shape xmlns:r="http://schemas.openxmlformats.org/officeDocument/2006/relationships" type="ellipse" r:blip="">
            <dgm:adjLst/>
          </dgm:shape>
          <dgm:presOf axis="desOrSelf" ptType="node"/>
          <dgm:constrLst/>
          <dgm:ruleLst/>
        </dgm:layoutNode>
        <dgm:layoutNode name="circ2Tx" styleLbl="revTx">
          <dgm:varLst>
            <dgm:chMax val="0"/>
            <dgm:chPref val="0"/>
          </dgm:varLst>
          <dgm:alg type="tx">
            <dgm:param type="txAnchorHorzCh" val="ctr"/>
            <dgm:param type="txAnchorVertCh" val="mid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/>
            <dgm:constr type="bMarg"/>
            <dgm:constr type="lMarg"/>
            <dgm:constr type="rMarg"/>
            <dgm:constr type="primFontSz" val="20"/>
          </dgm:constrLst>
          <dgm:ruleLst>
            <dgm:rule type="primFontSz" val="5" fact="NaN" max="NaN"/>
          </dgm:ruleLst>
        </dgm:layoutNode>
      </dgm:forEach>
      <dgm:forEach name="Name32" axis="ch ch" ptType="node node" st="2 3" cnt="1 1">
        <dgm:layoutNode name="circ3" styleLbl="vennNode1">
          <dgm:alg type="sp"/>
          <dgm:shape xmlns:r="http://schemas.openxmlformats.org/officeDocument/2006/relationships" type="ellipse" r:blip="">
            <dgm:adjLst/>
          </dgm:shape>
          <dgm:presOf axis="desOrSelf" ptType="node"/>
          <dgm:constrLst/>
          <dgm:ruleLst/>
        </dgm:layoutNode>
        <dgm:layoutNode name="circ3Tx" styleLbl="revTx">
          <dgm:varLst>
            <dgm:chMax val="0"/>
            <dgm:chPref val="0"/>
          </dgm:varLst>
          <dgm:alg type="tx">
            <dgm:param type="txAnchorHorzCh" val="ctr"/>
            <dgm:param type="txAnchorVertCh" val="mid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/>
            <dgm:constr type="bMarg"/>
            <dgm:constr type="lMarg"/>
            <dgm:constr type="rMarg"/>
            <dgm:constr type="primFontSz" val="20"/>
          </dgm:constrLst>
          <dgm:ruleLst>
            <dgm:rule type="primFontSz" val="5" fact="NaN" max="NaN"/>
          </dgm:ruleLst>
        </dgm:layoutNode>
      </dgm:forEach>
      <dgm:forEach name="Name33" axis="ch ch" ptType="node node" st="2 4" cnt="1 1">
        <dgm:layoutNode name="circ4" styleLbl="vennNode1">
          <dgm:alg type="sp"/>
          <dgm:shape xmlns:r="http://schemas.openxmlformats.org/officeDocument/2006/relationships" type="ellipse" r:blip="">
            <dgm:adjLst/>
          </dgm:shape>
          <dgm:presOf axis="desOrSelf" ptType="node"/>
          <dgm:constrLst/>
          <dgm:ruleLst/>
        </dgm:layoutNode>
        <dgm:layoutNode name="circ4Tx" styleLbl="revTx">
          <dgm:varLst>
            <dgm:chMax val="0"/>
            <dgm:chPref val="0"/>
            <dgm:bulletEnabled val="1"/>
          </dgm:varLst>
          <dgm:alg type="tx">
            <dgm:param type="txAnchorHorzCh" val="ctr"/>
            <dgm:param type="txAnchorVertCh" val="mid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/>
            <dgm:constr type="bMarg"/>
            <dgm:constr type="lMarg"/>
            <dgm:constr type="rMarg"/>
            <dgm:constr type="primFontSz" val="20"/>
          </dgm:constrLst>
          <dgm:ruleLst>
            <dgm:rule type="primFontSz" val="5" fact="NaN" max="NaN"/>
          </dgm:ruleLst>
        </dgm:layoutNode>
      </dgm:forEach>
    </dgm:layoutNode>
    <dgm:layoutNode name="leftComposite">
      <dgm:choose name="Name34">
        <dgm:if name="Name35" axis="ch ch" ptType="node node" st="1 1" cnt="1 0" func="cnt" op="lte" val="1">
          <dgm:alg type="composite">
            <dgm:param type="ar" val="1.3085"/>
          </dgm:alg>
          <dgm:constrLst>
            <dgm:constr type="l" for="ch" forName="childText1_1" refType="w" fact="0.2124"/>
            <dgm:constr type="t" for="ch" forName="childText1_1" refType="h" fact="0"/>
            <dgm:constr type="w" for="ch" forName="childText1_1" refType="w" fact="0.5759"/>
            <dgm:constr type="h" for="ch" forName="childText1_1" refType="h" fact="0.7535"/>
            <dgm:constr type="l" for="ch" forName="ellipse1" refType="w" fact="0"/>
            <dgm:constr type="t" for="ch" forName="ellipse1" refType="h" fact="0.63"/>
            <dgm:constr type="w" for="ch" forName="ellipse1" refType="w" fact="0.2828"/>
            <dgm:constr type="h" for="ch" forName="ellipse1" refType="h" fact="0.37"/>
            <dgm:constr type="l" for="ch" forName="ellipse2" refType="w" fact="0.82"/>
            <dgm:constr type="t" for="ch" forName="ellipse2" refType="h" fact="0.17"/>
            <dgm:constr type="w" for="ch" forName="ellipse2" refType="w" fact="0.1645"/>
            <dgm:constr type="h" for="ch" forName="ellipse2" refType="h" fact="0.2153"/>
          </dgm:constrLst>
        </dgm:if>
        <dgm:if name="Name36" axis="ch ch" ptType="node node" st="1 1" cnt="1 0" func="cnt" op="equ" val="2">
          <dgm:alg type="composite">
            <dgm:param type="ar" val="0.8917"/>
          </dgm:alg>
          <dgm:constrLst>
            <dgm:constr type="l" for="ch" forName="childText1_1" refType="w" fact="0.1864"/>
            <dgm:constr type="t" for="ch" forName="childText1_1" refType="h" fact="0"/>
            <dgm:constr type="w" for="ch" forName="childText1_1" refType="w" fact="0.5055"/>
            <dgm:constr type="h" for="ch" forName="childText1_1" refType="h" fact="0.4507"/>
            <dgm:constr type="l" for="ch" forName="childText1_2" refType="w" fact="0.4945"/>
            <dgm:constr type="t" for="ch" forName="childText1_2" refType="h" fact="0.3929"/>
            <dgm:constr type="w" for="ch" forName="childText1_2" refType="w" fact="0.5055"/>
            <dgm:constr type="h" for="ch" forName="childText1_2" refType="h" fact="0.4507"/>
            <dgm:constr type="l" for="ch" forName="ellipse1" refType="w" fact="0"/>
            <dgm:constr type="t" for="ch" forName="ellipse1" refType="h" fact="0.3768"/>
            <dgm:constr type="w" for="ch" forName="ellipse1" refType="w" fact="0.2482"/>
            <dgm:constr type="h" for="ch" forName="ellipse1" refType="h" fact="0.2213"/>
            <dgm:constr type="l" for="ch" forName="ellipse3" refType="w" fact="0.5474"/>
            <dgm:constr type="t" for="ch" forName="ellipse3" refType="h" fact="0.8712"/>
            <dgm:constr type="w" for="ch" forName="ellipse3" refType="w" fact="0.1444"/>
            <dgm:constr type="h" for="ch" forName="ellipse3" refType="h" fact="0.1288"/>
            <dgm:constr type="l" for="ch" forName="ellipse2" refType="w" fact="0.7333"/>
            <dgm:constr type="t" for="ch" forName="ellipse2" refType="h" fact="0.0887"/>
            <dgm:constr type="w" for="ch" forName="ellipse2" refType="w" fact="0.1444"/>
            <dgm:constr type="h" for="ch" forName="ellipse2" refType="h" fact="0.1288"/>
          </dgm:constrLst>
        </dgm:if>
        <dgm:if name="Name37" axis="ch ch" ptType="node node" st="1 1" cnt="1 0" func="cnt" op="equ" val="3">
          <dgm:alg type="composite">
            <dgm:param type="ar" val="1.0811"/>
          </dgm:alg>
          <dgm:constrLst>
            <dgm:constr type="l" for="ch" forName="childText1_3" refType="w" fact="0.1649"/>
            <dgm:constr type="t" for="ch" forName="childText1_3" refType="h" fact="0.5389"/>
            <dgm:constr type="w" for="ch" forName="childText1_3" refType="w" fact="0.4265"/>
            <dgm:constr type="h" for="ch" forName="childText1_3" refType="h" fact="0.4611"/>
            <dgm:constr type="l" for="ch" forName="childText1_1" refType="w" fact="0.1573"/>
            <dgm:constr type="t" for="ch" forName="childText1_1" refType="h" fact="0"/>
            <dgm:constr type="w" for="ch" forName="childText1_1" refType="w" fact="0.4265"/>
            <dgm:constr type="h" for="ch" forName="childText1_1" refType="h" fact="0.4611"/>
            <dgm:constr type="l" for="ch" forName="childText1_2" refType="w" fact="0.5735"/>
            <dgm:constr type="t" for="ch" forName="childText1_2" refType="h" fact="0.2754"/>
            <dgm:constr type="w" for="ch" forName="childText1_2" refType="w" fact="0.4265"/>
            <dgm:constr type="h" for="ch" forName="childText1_2" refType="h" fact="0.4611"/>
            <dgm:constr type="l" for="ch" forName="ellipse1" refType="w" fact="0"/>
            <dgm:constr type="t" for="ch" forName="ellipse1" refType="h" fact="0.3855"/>
            <dgm:constr type="w" for="ch" forName="ellipse1" refType="w" fact="0.2095"/>
            <dgm:constr type="h" for="ch" forName="ellipse1" refType="h" fact="0.2264"/>
            <dgm:constr type="l" for="ch" forName="ellipse3" refType="w" fact="0.6181"/>
            <dgm:constr type="t" for="ch" forName="ellipse3" refType="h" fact="0.7647"/>
            <dgm:constr type="w" for="ch" forName="ellipse3" refType="w" fact="0.1219"/>
            <dgm:constr type="h" for="ch" forName="ellipse3" refType="h" fact="0.1317"/>
            <dgm:constr type="l" for="ch" forName="ellipse2" refType="w" fact="0.6188"/>
            <dgm:constr type="t" for="ch" forName="ellipse2" refType="h" fact="0.0907"/>
            <dgm:constr type="w" for="ch" forName="ellipse2" refType="w" fact="0.1219"/>
            <dgm:constr type="h" for="ch" forName="ellipse2" refType="h" fact="0.1317"/>
          </dgm:constrLst>
        </dgm:if>
        <dgm:else name="Name38">
          <dgm:alg type="composite">
            <dgm:param type="ar" val="0.9472"/>
          </dgm:alg>
          <dgm:constrLst>
            <dgm:constr type="l" for="ch" forName="childText1_3" refType="w" fact="0"/>
            <dgm:constr type="t" for="ch" forName="childText1_3" refType="h" fact="0.6035"/>
            <dgm:constr type="w" for="ch" forName="childText1_3" refType="w" fact="0.4186"/>
            <dgm:constr type="h" for="ch" forName="childText1_3" refType="h" fact="0.3965"/>
            <dgm:constr type="l" for="ch" forName="childText1_1" refType="w" fact="0.0981"/>
            <dgm:constr type="t" for="ch" forName="childText1_1" refType="h" fact="0"/>
            <dgm:constr type="w" for="ch" forName="childText1_1" refType="w" fact="0.4186"/>
            <dgm:constr type="h" for="ch" forName="childText1_1" refType="h" fact="0.3965"/>
            <dgm:constr type="l" for="ch" forName="childText1_2" refType="w" fact="0.5385"/>
            <dgm:constr type="t" for="ch" forName="childText1_2" refType="h" fact="0.1304"/>
            <dgm:constr type="w" for="ch" forName="childText1_2" refType="w" fact="0.4186"/>
            <dgm:constr type="h" for="ch" forName="childText1_2" refType="h" fact="0.3965"/>
            <dgm:constr type="l" for="ch" forName="ellipse4" refType="w" fact="0.3222"/>
            <dgm:constr type="t" for="ch" forName="ellipse4" refType="h" fact="0.4232"/>
            <dgm:constr type="w" for="ch" forName="ellipse4" refType="w" fact="0.2056"/>
            <dgm:constr type="h" for="ch" forName="ellipse4" refType="h" fact="0.1947"/>
            <dgm:constr type="l" for="ch" forName="ellipse1" refType="w" fact="0.1489"/>
            <dgm:constr type="t" for="ch" forName="ellipse1" refType="h" fact="0.4502"/>
            <dgm:constr type="w" for="ch" forName="ellipse1" refType="w" fact="0.1196"/>
            <dgm:constr type="h" for="ch" forName="ellipse1" refType="h" fact="0.1133"/>
            <dgm:constr type="l" for="ch" forName="ellipse2" refType="w" fact="0.5384"/>
            <dgm:constr type="t" for="ch" forName="ellipse2" refType="h" fact="0.0124"/>
            <dgm:constr type="w" for="ch" forName="ellipse2" refType="w" fact="0.1196"/>
            <dgm:constr type="h" for="ch" forName="ellipse2" refType="h" fact="0.1133"/>
            <dgm:constr type="l" for="ch" forName="childText1_4" refType="w" fact="0.4625"/>
            <dgm:constr type="t" for="ch" forName="childText1_4" refType="h" fact="0.5719"/>
            <dgm:constr type="w" for="ch" forName="childText1_4" refType="w" fact="0.4186"/>
            <dgm:constr type="h" for="ch" forName="childText1_4" refType="h" fact="0.3965"/>
            <dgm:constr type="l" for="ch" forName="ellipse3" refType="w" fact="0.8804"/>
            <dgm:constr type="t" for="ch" forName="ellipse3" refType="h" fact="0.5329"/>
            <dgm:constr type="w" for="ch" forName="ellipse3" refType="w" fact="0.1196"/>
            <dgm:constr type="h" for="ch" forName="ellipse3" refType="h" fact="0.1133"/>
            <dgm:constr type="l" for="ch" forName="ellipse5" refType="w" fact="0.0146"/>
            <dgm:constr type="t" for="ch" forName="ellipse5" refType="h" fact="0.5228"/>
            <dgm:constr type="w" for="ch" forName="ellipse5" refType="w" fact="0.0899"/>
            <dgm:constr type="h" for="ch" forName="ellipse5" refType="h" fact="0.0851"/>
          </dgm:constrLst>
        </dgm:else>
      </dgm:choose>
      <dgm:forEach name="Name39" axis="ch ch" ptType="node node" st="1 1" cnt="1 1">
        <dgm:layoutNode name="childText1_1" styleLbl="vennNode1">
          <dgm:varLst>
            <dgm:chMax val="0"/>
            <dgm:chPref val="0"/>
          </dgm:varLst>
          <dgm:alg type="tx"/>
          <dgm:shape xmlns:r="http://schemas.openxmlformats.org/officeDocument/2006/relationships" type="ellipse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ellipse1" styleLbl="ven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ellipse2" styleLbl="venn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Name40" axis="ch ch" ptType="node node" st="1 2" cnt="1 1">
        <dgm:layoutNode name="childText1_2" styleLbl="vennNode1">
          <dgm:varLst>
            <dgm:chMax val="0"/>
            <dgm:chPref val="0"/>
          </dgm:varLst>
          <dgm:alg type="tx"/>
          <dgm:shape xmlns:r="http://schemas.openxmlformats.org/officeDocument/2006/relationships" type="ellipse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ellipse3" styleLbl="venn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Name41" axis="ch ch" ptType="node node" st="1 3" cnt="1 1">
        <dgm:layoutNode name="childText1_3" styleLbl="vennNode1">
          <dgm:varLst>
            <dgm:chMax val="0"/>
            <dgm:chPref val="0"/>
          </dgm:varLst>
          <dgm:alg type="tx"/>
          <dgm:shape xmlns:r="http://schemas.openxmlformats.org/officeDocument/2006/relationships" type="ellipse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forEach>
      <dgm:forEach name="Name42" axis="ch ch" ptType="node node" st="1 4" cnt="1 1">
        <dgm:layoutNode name="childText1_4" styleLbl="vennNode1">
          <dgm:varLst>
            <dgm:chMax val="0"/>
            <dgm:chPref val="0"/>
          </dgm:varLst>
          <dgm:alg type="tx"/>
          <dgm:shape xmlns:r="http://schemas.openxmlformats.org/officeDocument/2006/relationships" type="ellipse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ellipse4" styleLbl="ven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ellipse5" styleLbl="venn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layoutNode>
    <dgm:choose name="Name43">
      <dgm:if name="Name44" axis="ch ch" ptType="node node" st="3 1" cnt="1 0" func="cnt" op="gte" val="1">
        <dgm:layoutNode name="rightChild">
          <dgm:varLst>
            <dgm:chMax val="0"/>
            <dgm:chPref val="0"/>
          </dgm:varLst>
          <dgm:alg type="tx"/>
          <dgm:shape xmlns:r="http://schemas.openxmlformats.org/officeDocument/2006/relationships" type="ellipse" r:blip="">
            <dgm:adjLst/>
          </dgm:shape>
          <dgm:presOf axis="ch des" ptType="node node" st="3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45"/>
    </dgm:choose>
    <dgm:layoutNode name="parentText1" styleLbl="revTx">
      <dgm:varLst>
        <dgm:chMax val="4"/>
        <dgm:chPref val="3"/>
        <dgm:bulletEnabled val="1"/>
      </dgm:varLst>
      <dgm:alg type="tx"/>
      <dgm:shape xmlns:r="http://schemas.openxmlformats.org/officeDocument/2006/relationships" type="rect" r:blip="">
        <dgm:adjLst/>
      </dgm:shape>
      <dgm:presOf axis="ch self" ptType="node node" st="1 1" cnt="1 0"/>
      <dgm:constrLst>
        <dgm:constr type="lMarg" refType="primFontSz" fact="0.3"/>
        <dgm:constr type="rMarg" refType="primFontSz" fact="0.3"/>
        <dgm:constr type="tMarg" refType="primFontSz" fact="0.3"/>
        <dgm:constr type="bMarg" refType="primFontSz" fact="0.3"/>
      </dgm:constrLst>
      <dgm:ruleLst>
        <dgm:rule type="primFontSz" val="5" fact="NaN" max="NaN"/>
      </dgm:ruleLst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6B97AB0-AD68-284E-BC71-D8898F66ED39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2918B14-83F3-1C41-A225-B95F524273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8102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4 Goals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25 objectives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People and departments struggle to understand where and how they fit in.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Caused a detached and disjointed process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918B14-83F3-1C41-A225-B95F5242730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96442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918B14-83F3-1C41-A225-B95F5242730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7373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have set several grant goals, initiative goals, committee goals, but never an institutional goal for the entire College to follow or work towards.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918B14-83F3-1C41-A225-B95F5242730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8381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918B14-83F3-1C41-A225-B95F5242730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5710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918B14-83F3-1C41-A225-B95F5242730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912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918B14-83F3-1C41-A225-B95F5242730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1057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918B14-83F3-1C41-A225-B95F5242730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1935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918B14-83F3-1C41-A225-B95F5242730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8567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918B14-83F3-1C41-A225-B95F5242730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5084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918B14-83F3-1C41-A225-B95F5242730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0976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A96A23-06C8-E84B-8641-4C5A656AA3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C788B3-137A-AB48-9FAD-7D58DA8665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E6B625-A103-934B-9D21-D48F663310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D6B25-40D9-CC4B-A48B-D6CC7F9B4E63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0527B4-F56C-8541-8B68-1EDA76980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CE35B5-F8C8-DC4A-BEDB-92C5E47531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3F2FF-B334-374C-97A0-22C73DD35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013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4DF10F-2FF0-CE49-BAA3-1B3983ABA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BB9CAC-9A86-5045-8556-4AE30DCF15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DE3375-CDA8-874C-89AF-55AEA695C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D6B25-40D9-CC4B-A48B-D6CC7F9B4E63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059B42-E2C8-5144-A7EC-43DC0F02A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28DB5D-4758-E348-8112-714BE3C763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3F2FF-B334-374C-97A0-22C73DD35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182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2BC4518-F91F-1A42-8332-7414AA8259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AE8234-0641-B742-B0B0-5A5ECFB2DB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301F71-CD93-3E4E-A144-076C982A3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D6B25-40D9-CC4B-A48B-D6CC7F9B4E63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F757BD-55A3-9D4A-B0DB-B5C437E92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101C89-1E1B-1442-972C-3DDE73682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3F2FF-B334-374C-97A0-22C73DD35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320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D518BC-4663-0D4C-AE76-BE9727FA4C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BDAA4A-2A49-0241-B21E-011522672A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3BB91B-49EF-CA45-9ED9-E5DDFEE295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D6B25-40D9-CC4B-A48B-D6CC7F9B4E63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AF9A90-150A-B54F-9A02-D734CB457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5110E0-3D27-9842-A1C9-1EF81687A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3F2FF-B334-374C-97A0-22C73DD3521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7277637-C8BF-EC43-B21E-0DA77807489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420938" y="284163"/>
            <a:ext cx="914400" cy="9144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6225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884C50-B5B2-6942-96AA-8C5A82199D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721465-48F0-464D-8AFE-95E6FC5202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5634F9-544C-C845-9487-01A7EDC02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D6B25-40D9-CC4B-A48B-D6CC7F9B4E63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14A3C1-26DF-CB42-9A68-B39C5098B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45F1AE-E0F0-7E4F-834F-31BD53E549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3F2FF-B334-374C-97A0-22C73DD35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2415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5963F8-B489-BC43-91B2-9140ACD88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E5E9A0-57E6-2A46-9AD8-46D58A84D9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F70FCD-EEB8-C143-AFA0-35AF20F803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84D564-34AF-924A-8A00-C040CA424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D6B25-40D9-CC4B-A48B-D6CC7F9B4E63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115F80-2FC3-E847-9294-003C82F632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0EAD6F-207D-4949-AB8B-EC26A6B39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3F2FF-B334-374C-97A0-22C73DD35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118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B79DB5-211B-274D-B9BA-46708FC2AE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F80EEB-1301-5542-B6F9-06918B9BE8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453996-EB29-AA42-BF06-E28DDFD869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32708B6-8207-C44C-B08E-5B048EBC42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97AE3D4-C638-DE4B-ABB2-30A4A18F21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1768839-24D0-9E49-9B27-A516B9FBF8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D6B25-40D9-CC4B-A48B-D6CC7F9B4E63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F75416A-C8DE-3542-8EB2-345BBC9E29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6D3EC94-5DC3-4944-BDC3-82CC7AA90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3F2FF-B334-374C-97A0-22C73DD35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858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019C05-07BA-5342-AF54-200E5F94F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37D3FD-CD37-104B-BF42-80B6707C5A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D6B25-40D9-CC4B-A48B-D6CC7F9B4E63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DCD75F-68ED-9749-B8D8-5CA2E99FDF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3A2702-1F88-724B-A02F-6C6B1ED1C3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3F2FF-B334-374C-97A0-22C73DD35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717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DB196A8-3C7F-404C-8899-8A072D1422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D6B25-40D9-CC4B-A48B-D6CC7F9B4E63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1D9E6B-9850-114F-97AD-3142917FA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866799-C14E-8C4D-A357-273B3EB4D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3F2FF-B334-374C-97A0-22C73DD35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3514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CDD67-3D9A-5047-9E54-9D129CC499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C40E99-9ECF-8745-9E31-FA39B03EC4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AD77AB-7A79-254A-98B8-D0054C5DB1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2E9F9B-E4FB-2048-9BE1-9C4AF8C84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D6B25-40D9-CC4B-A48B-D6CC7F9B4E63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3A9AA1-FE89-9A49-86F4-0EA27C64DC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09561C-E87D-764E-889E-136FDB7D5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3F2FF-B334-374C-97A0-22C73DD35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003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49432-D3E9-1342-9932-AFCBF55FE5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400D6F2-5338-E34C-9DBF-82950BA3A9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FB4837-F7D9-C946-8081-FB87DF59A7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CF9520-6887-7849-9645-4D1FF391C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D6B25-40D9-CC4B-A48B-D6CC7F9B4E63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E9B707-F082-BD4E-BD4E-BFDB03AE4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C67B38-A25B-E441-9DF6-E877D6D7F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3F2FF-B334-374C-97A0-22C73DD35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02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9D180BD-7C46-C945-BFB8-1DA9C8E04B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FC40F9-79DB-1B4C-B020-6681478B2B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3F9EA3-71C6-D646-ADB6-A2FBB26E8D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8D6B25-40D9-CC4B-A48B-D6CC7F9B4E63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32B270-2561-6543-A774-B66867E330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8F3821-4C1F-1D4D-B33B-0F7DFF07A9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73F2FF-B334-374C-97A0-22C73DD35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369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E069AE12-0CB9-EE40-BE05-D8DBDC5FBAF9}"/>
              </a:ext>
            </a:extLst>
          </p:cNvPr>
          <p:cNvSpPr txBox="1"/>
          <p:nvPr/>
        </p:nvSpPr>
        <p:spPr>
          <a:xfrm>
            <a:off x="0" y="2875002"/>
            <a:ext cx="121920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Century Gothic" panose="020B0502020202020204" pitchFamily="34" charset="0"/>
              </a:rPr>
              <a:t>2025-30 Strategic Planning</a:t>
            </a:r>
          </a:p>
          <a:p>
            <a:pPr algn="ctr"/>
            <a:r>
              <a:rPr lang="en-US" sz="6600" b="1" dirty="0">
                <a:solidFill>
                  <a:schemeClr val="bg1"/>
                </a:solidFill>
                <a:latin typeface="Century Gothic" panose="020B0502020202020204" pitchFamily="34" charset="0"/>
              </a:rPr>
              <a:t>December 2024</a:t>
            </a:r>
          </a:p>
        </p:txBody>
      </p:sp>
    </p:spTree>
    <p:extLst>
      <p:ext uri="{BB962C8B-B14F-4D97-AF65-F5344CB8AC3E}">
        <p14:creationId xmlns:p14="http://schemas.microsoft.com/office/powerpoint/2010/main" val="32732383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A457BC2D-9599-4C33-A56D-C8C50CD82D1C}"/>
              </a:ext>
            </a:extLst>
          </p:cNvPr>
          <p:cNvSpPr txBox="1">
            <a:spLocks/>
          </p:cNvSpPr>
          <p:nvPr/>
        </p:nvSpPr>
        <p:spPr>
          <a:xfrm>
            <a:off x="6547527" y="2248115"/>
            <a:ext cx="6333607" cy="66491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7200" b="1" dirty="0">
                <a:solidFill>
                  <a:srgbClr val="003366"/>
                </a:solidFill>
                <a:latin typeface="Century Gothic" panose="020B0502020202020204" pitchFamily="34" charset="0"/>
              </a:rPr>
              <a:t>Feedback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75D3E0F-2B4D-4E2A-9F31-1976D11A472F}"/>
              </a:ext>
            </a:extLst>
          </p:cNvPr>
          <p:cNvSpPr/>
          <p:nvPr/>
        </p:nvSpPr>
        <p:spPr>
          <a:xfrm>
            <a:off x="7428330" y="3246896"/>
            <a:ext cx="4572000" cy="90158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9788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>
            <a:extLst>
              <a:ext uri="{FF2B5EF4-FFF2-40B4-BE49-F238E27FC236}">
                <a16:creationId xmlns:a16="http://schemas.microsoft.com/office/drawing/2014/main" id="{9AA37D56-2B2A-AD48-8757-651EEC2C4962}"/>
              </a:ext>
            </a:extLst>
          </p:cNvPr>
          <p:cNvSpPr txBox="1">
            <a:spLocks/>
          </p:cNvSpPr>
          <p:nvPr/>
        </p:nvSpPr>
        <p:spPr>
          <a:xfrm>
            <a:off x="4087322" y="77002"/>
            <a:ext cx="7716997" cy="96703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b="1" dirty="0">
                <a:solidFill>
                  <a:srgbClr val="003366"/>
                </a:solidFill>
                <a:latin typeface="Century Gothic" panose="020B0502020202020204" pitchFamily="34" charset="0"/>
              </a:rPr>
              <a:t>2025-2030 Strategic Plan Overarching Goal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087EC0E-97A0-BE4E-B49E-17589865E26B}"/>
              </a:ext>
            </a:extLst>
          </p:cNvPr>
          <p:cNvSpPr/>
          <p:nvPr/>
        </p:nvSpPr>
        <p:spPr>
          <a:xfrm>
            <a:off x="4087322" y="1118124"/>
            <a:ext cx="7716997" cy="90158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A7164D1-0215-4841-9882-F3AA3CAA4FE4}"/>
              </a:ext>
            </a:extLst>
          </p:cNvPr>
          <p:cNvSpPr txBox="1"/>
          <p:nvPr/>
        </p:nvSpPr>
        <p:spPr>
          <a:xfrm>
            <a:off x="3963497" y="2495550"/>
            <a:ext cx="771699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/>
              <a:t>By 2030 McLennan Community College will </a:t>
            </a:r>
            <a:r>
              <a:rPr lang="en-US" sz="3200" b="1" i="1" dirty="0"/>
              <a:t>increase fall to fall retention rates of first time in college students by 10%.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B6892AD-FF6A-4686-AAEF-3731D19BBFA9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" y="0"/>
            <a:ext cx="345996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28510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BE977ABC-81B5-497E-95A1-877D5C9212A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7487197"/>
              </p:ext>
            </p:extLst>
          </p:nvPr>
        </p:nvGraphicFramePr>
        <p:xfrm>
          <a:off x="-273050" y="209550"/>
          <a:ext cx="8493126" cy="54292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A8A1E3D1-DB55-4190-AE4E-64B87C3D72E2}"/>
              </a:ext>
            </a:extLst>
          </p:cNvPr>
          <p:cNvSpPr txBox="1"/>
          <p:nvPr/>
        </p:nvSpPr>
        <p:spPr>
          <a:xfrm>
            <a:off x="7772401" y="2540639"/>
            <a:ext cx="4304592" cy="144655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chemeClr val="accent1">
                    <a:lumMod val="75000"/>
                  </a:schemeClr>
                </a:solidFill>
              </a:rPr>
              <a:t>2025-30 Strategic Plan Draft #1</a:t>
            </a:r>
          </a:p>
        </p:txBody>
      </p:sp>
    </p:spTree>
    <p:extLst>
      <p:ext uri="{BB962C8B-B14F-4D97-AF65-F5344CB8AC3E}">
        <p14:creationId xmlns:p14="http://schemas.microsoft.com/office/powerpoint/2010/main" val="446959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084939D-8FED-4A20-9A3C-3A933C50F87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E084939D-8FED-4A20-9A3C-3A933C50F87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EF0E0F0-043E-4DD1-864D-DD0076FEE9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graphicEl>
                                              <a:dgm id="{AEF0E0F0-043E-4DD1-864D-DD0076FEE98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DEBED22-36E4-4849-A069-18B76EF283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>
                                            <p:graphicEl>
                                              <a:dgm id="{0DEBED22-36E4-4849-A069-18B76EF283E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A42B56D-A3F9-43CE-9967-276E0D77C67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graphicEl>
                                              <a:dgm id="{3A42B56D-A3F9-43CE-9967-276E0D77C67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844D490-DB43-4110-8B31-46B8564EBB5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>
                                            <p:graphicEl>
                                              <a:dgm id="{7844D490-DB43-4110-8B31-46B8564EBB5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9964E17-393E-49C0-B81F-9391660AFE0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graphicEl>
                                              <a:dgm id="{69964E17-393E-49C0-B81F-9391660AFE0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4027348-01A3-46DF-B32C-6BF238C104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>
                                            <p:graphicEl>
                                              <a:dgm id="{44027348-01A3-46DF-B32C-6BF238C104D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A051256-00A8-489F-8004-7EA1BF6726A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>
                                            <p:graphicEl>
                                              <a:dgm id="{2A051256-00A8-489F-8004-7EA1BF6726A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122565A-F4C0-43A2-8CB3-04A658C7080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>
                                            <p:graphicEl>
                                              <a:dgm id="{3122565A-F4C0-43A2-8CB3-04A658C7080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DA88235-4809-4585-B45A-D49F74407E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>
                                            <p:graphicEl>
                                              <a:dgm id="{0DA88235-4809-4585-B45A-D49F74407EB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1A3F285-0A52-4E57-82DF-A227DCB38C2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">
                                            <p:graphicEl>
                                              <a:dgm id="{01A3F285-0A52-4E57-82DF-A227DCB38C2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A69174F-F030-4B72-A778-39DA66EA9FE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">
                                            <p:graphicEl>
                                              <a:dgm id="{6A69174F-F030-4B72-A778-39DA66EA9FE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5A1C7E1-337D-4751-B8F1-4AAD8E6B28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">
                                            <p:graphicEl>
                                              <a:dgm id="{55A1C7E1-337D-4751-B8F1-4AAD8E6B284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9826379-5CD7-4FA1-A403-EB7DB2CF4F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">
                                            <p:graphicEl>
                                              <a:dgm id="{99826379-5CD7-4FA1-A403-EB7DB2CF4F1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7BE186F-2ECA-43C4-9B13-6D08499054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">
                                            <p:graphicEl>
                                              <a:dgm id="{47BE186F-2ECA-43C4-9B13-6D084990544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5B1E4C4-0CD6-4860-9541-2310FB8C84F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">
                                            <p:graphicEl>
                                              <a:dgm id="{B5B1E4C4-0CD6-4860-9541-2310FB8C84F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E95E29C-7A36-4514-A721-8F3F3269368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">
                                            <p:graphicEl>
                                              <a:dgm id="{FE95E29C-7A36-4514-A721-8F3F3269368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947F0BB-D6AE-4270-AB81-F67DE15010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4">
                                            <p:graphicEl>
                                              <a:dgm id="{5947F0BB-D6AE-4270-AB81-F67DE150105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8F335B3-A6A3-4117-A4C0-8A8660E390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4">
                                            <p:graphicEl>
                                              <a:dgm id="{48F335B3-A6A3-4117-A4C0-8A8660E390B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4927DFA-00C4-4413-8B23-CF71A20F87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4">
                                            <p:graphicEl>
                                              <a:dgm id="{E4927DFA-00C4-4413-8B23-CF71A20F873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8C67307-9554-46A9-ABDE-F1BA44DF5E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4">
                                            <p:graphicEl>
                                              <a:dgm id="{88C67307-9554-46A9-ABDE-F1BA44DF5EE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F7D1DD6-14BE-404F-89F4-07B4661710A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4">
                                            <p:graphicEl>
                                              <a:dgm id="{8F7D1DD6-14BE-404F-89F4-07B4661710A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08EA08D-DE89-4296-B0C6-2B00741BA45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4">
                                            <p:graphicEl>
                                              <a:dgm id="{908EA08D-DE89-4296-B0C6-2B00741BA45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D969108-9177-4580-8E72-428BCE4356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4">
                                            <p:graphicEl>
                                              <a:dgm id="{1D969108-9177-4580-8E72-428BCE43566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00D9F74-B00C-4BDD-9DF7-3F7550A397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4">
                                            <p:graphicEl>
                                              <a:dgm id="{D00D9F74-B00C-4BDD-9DF7-3F7550A3979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3422A7F-3499-4B8A-933F-8E3859D5C5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4">
                                            <p:graphicEl>
                                              <a:dgm id="{83422A7F-3499-4B8A-933F-8E3859D5C51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93FB945-4C3A-4FB6-AEE2-020ACEBDFAE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4">
                                            <p:graphicEl>
                                              <a:dgm id="{E93FB945-4C3A-4FB6-AEE2-020ACEBDFAE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714A542-0143-4B34-B62F-F7A2098FE25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4">
                                            <p:graphicEl>
                                              <a:dgm id="{A714A542-0143-4B34-B62F-F7A2098FE25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C70AEAE-59CB-4730-8446-2945B75B39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4">
                                            <p:graphicEl>
                                              <a:dgm id="{4C70AEAE-59CB-4730-8446-2945B75B398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5921AB8-A731-4C67-AB9C-D0AD5CF5BA0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4">
                                            <p:graphicEl>
                                              <a:dgm id="{85921AB8-A731-4C67-AB9C-D0AD5CF5BA0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089427E-5AB2-4D02-A342-089DA164541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4">
                                            <p:graphicEl>
                                              <a:dgm id="{0089427E-5AB2-4D02-A342-089DA164541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D939924-1DD6-49A6-92C3-3AB02ADA63E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4">
                                            <p:graphicEl>
                                              <a:dgm id="{5D939924-1DD6-49A6-92C3-3AB02ADA63E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5F34303-18ED-4FD3-BE58-2420533552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4">
                                            <p:graphicEl>
                                              <a:dgm id="{95F34303-18ED-4FD3-BE58-2420533552E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2B17333-FB99-4C69-AD94-E37CF332B7C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4">
                                            <p:graphicEl>
                                              <a:dgm id="{42B17333-FB99-4C69-AD94-E37CF332B7C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BCEF8A4-12C4-4919-8F18-E98D2BCB920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4">
                                            <p:graphicEl>
                                              <a:dgm id="{5BCEF8A4-12C4-4919-8F18-E98D2BCB920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2B61F1F-FF12-4533-904E-9CABB4AD8CA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4">
                                            <p:graphicEl>
                                              <a:dgm id="{E2B61F1F-FF12-4533-904E-9CABB4AD8CA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FDC568F-0713-4B35-BEA9-BBB3997E5EE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4">
                                            <p:graphicEl>
                                              <a:dgm id="{2FDC568F-0713-4B35-BEA9-BBB3997E5EE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8901078-0E9C-4568-8942-0E9F43D6AE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4">
                                            <p:graphicEl>
                                              <a:dgm id="{F8901078-0E9C-4568-8942-0E9F43D6AE2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4896856-FEE1-46E8-9A20-B4CCEE07FC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4">
                                            <p:graphicEl>
                                              <a:dgm id="{F4896856-FEE1-46E8-9A20-B4CCEE07FC1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12AE4FB-A7C1-4685-A220-4256E221110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4">
                                            <p:graphicEl>
                                              <a:dgm id="{512AE4FB-A7C1-4685-A220-4256E221110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CB7EE0B-AE34-4EEC-8ED5-F92B8341360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4">
                                            <p:graphicEl>
                                              <a:dgm id="{DCB7EE0B-AE34-4EEC-8ED5-F92B8341360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2ACE5B3-2408-43E3-AA4B-EA10A123129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4">
                                            <p:graphicEl>
                                              <a:dgm id="{F2ACE5B3-2408-43E3-AA4B-EA10A123129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7DFBBB8-B54F-46A2-9080-2C18E6E12B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4">
                                            <p:graphicEl>
                                              <a:dgm id="{37DFBBB8-B54F-46A2-9080-2C18E6E12B1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243EA97-0031-4F58-90AA-D01D2A5E66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4">
                                            <p:graphicEl>
                                              <a:dgm id="{F243EA97-0031-4F58-90AA-D01D2A5E666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BAB5989-391A-4F32-8557-4427A369B57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4">
                                            <p:graphicEl>
                                              <a:dgm id="{5BAB5989-391A-4F32-8557-4427A369B57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E73A6A3-6564-4D7B-A2AD-713C17F325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4">
                                            <p:graphicEl>
                                              <a:dgm id="{8E73A6A3-6564-4D7B-A2AD-713C17F325F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9297ED9-1F0B-4D22-BBA3-90D41121B0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4">
                                            <p:graphicEl>
                                              <a:dgm id="{E9297ED9-1F0B-4D22-BBA3-90D41121B06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2DC2BC7-8C85-48E6-82FD-DFC7606B6E9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500"/>
                                        <p:tgtEl>
                                          <p:spTgt spid="4">
                                            <p:graphicEl>
                                              <a:dgm id="{02DC2BC7-8C85-48E6-82FD-DFC7606B6E9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EFA224A-836E-43C1-9645-F7C2BDDE8B0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500"/>
                                        <p:tgtEl>
                                          <p:spTgt spid="4">
                                            <p:graphicEl>
                                              <a:dgm id="{0EFA224A-836E-43C1-9645-F7C2BDDE8B0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DD6BE3C-6B8D-4726-A906-89E2552D37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500"/>
                                        <p:tgtEl>
                                          <p:spTgt spid="4">
                                            <p:graphicEl>
                                              <a:dgm id="{9DD6BE3C-6B8D-4726-A906-89E2552D370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026F96B-620E-4ECB-9F31-6290DCC776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4">
                                            <p:graphicEl>
                                              <a:dgm id="{6026F96B-620E-4ECB-9F31-6290DCC776F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EA36393-480E-4191-B085-84FEC8EB0A0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4">
                                            <p:graphicEl>
                                              <a:dgm id="{FEA36393-480E-4191-B085-84FEC8EB0A0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C2E65D6-92CB-457A-B8E8-F09827F3DD8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500"/>
                                        <p:tgtEl>
                                          <p:spTgt spid="4">
                                            <p:graphicEl>
                                              <a:dgm id="{CC2E65D6-92CB-457A-B8E8-F09827F3DD8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C8BD5FF-0A31-4FC1-BC52-996513D660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500"/>
                                        <p:tgtEl>
                                          <p:spTgt spid="4">
                                            <p:graphicEl>
                                              <a:dgm id="{FC8BD5FF-0A31-4FC1-BC52-996513D6608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764D90E-EBC4-428C-9213-6664205C56D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" dur="500"/>
                                        <p:tgtEl>
                                          <p:spTgt spid="4">
                                            <p:graphicEl>
                                              <a:dgm id="{6764D90E-EBC4-428C-9213-6664205C56D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0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09A3511-DED6-4ED5-A2C1-EADDE34FA4A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500"/>
                                        <p:tgtEl>
                                          <p:spTgt spid="4">
                                            <p:graphicEl>
                                              <a:dgm id="{409A3511-DED6-4ED5-A2C1-EADDE34FA4A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one"/>
        </p:bldSub>
      </p:bldGraphic>
      <p:bldGraphic spid="4" grpId="1" uiExpand="1">
        <p:bldSub>
          <a:bldDgm bld="one"/>
        </p:bldSub>
      </p:bldGraphic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>
            <a:extLst>
              <a:ext uri="{FF2B5EF4-FFF2-40B4-BE49-F238E27FC236}">
                <a16:creationId xmlns:a16="http://schemas.microsoft.com/office/drawing/2014/main" id="{9AA37D56-2B2A-AD48-8757-651EEC2C4962}"/>
              </a:ext>
            </a:extLst>
          </p:cNvPr>
          <p:cNvSpPr txBox="1">
            <a:spLocks/>
          </p:cNvSpPr>
          <p:nvPr/>
        </p:nvSpPr>
        <p:spPr>
          <a:xfrm>
            <a:off x="4779017" y="379122"/>
            <a:ext cx="6333607" cy="66491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b="1" dirty="0">
                <a:solidFill>
                  <a:srgbClr val="003366"/>
                </a:solidFill>
                <a:latin typeface="Century Gothic" panose="020B0502020202020204" pitchFamily="34" charset="0"/>
              </a:rPr>
              <a:t>High Level Goals in Analysis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087EC0E-97A0-BE4E-B49E-17589865E26B}"/>
              </a:ext>
            </a:extLst>
          </p:cNvPr>
          <p:cNvSpPr/>
          <p:nvPr/>
        </p:nvSpPr>
        <p:spPr>
          <a:xfrm>
            <a:off x="4087322" y="992999"/>
            <a:ext cx="7716997" cy="90158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3405A80-F17B-4CB2-9AE9-1E8C0CE13759}"/>
              </a:ext>
            </a:extLst>
          </p:cNvPr>
          <p:cNvSpPr txBox="1"/>
          <p:nvPr/>
        </p:nvSpPr>
        <p:spPr>
          <a:xfrm>
            <a:off x="3708400" y="1483360"/>
            <a:ext cx="82804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Enhance Student Success and Support</a:t>
            </a:r>
            <a:br>
              <a:rPr lang="en-US" sz="2800" dirty="0"/>
            </a:br>
            <a:endParaRPr lang="en-US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Promote Community Engagement and Workforce Development</a:t>
            </a:r>
            <a:br>
              <a:rPr lang="en-US" sz="2800" dirty="0"/>
            </a:br>
            <a:endParaRPr lang="en-US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Improve Resource Support and Development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2D06AB5-5116-4440-B8F6-894686054BEA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345995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08934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>
            <a:extLst>
              <a:ext uri="{FF2B5EF4-FFF2-40B4-BE49-F238E27FC236}">
                <a16:creationId xmlns:a16="http://schemas.microsoft.com/office/drawing/2014/main" id="{9AA37D56-2B2A-AD48-8757-651EEC2C4962}"/>
              </a:ext>
            </a:extLst>
          </p:cNvPr>
          <p:cNvSpPr txBox="1">
            <a:spLocks/>
          </p:cNvSpPr>
          <p:nvPr/>
        </p:nvSpPr>
        <p:spPr>
          <a:xfrm>
            <a:off x="4087322" y="77002"/>
            <a:ext cx="7716997" cy="96703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b="1" dirty="0">
                <a:solidFill>
                  <a:srgbClr val="003366"/>
                </a:solidFill>
                <a:latin typeface="Century Gothic" panose="020B0502020202020204" pitchFamily="34" charset="0"/>
              </a:rPr>
              <a:t>Enhance Student </a:t>
            </a:r>
            <a:br>
              <a:rPr lang="en-US" sz="3600" b="1" dirty="0">
                <a:solidFill>
                  <a:srgbClr val="003366"/>
                </a:solidFill>
                <a:latin typeface="Century Gothic" panose="020B0502020202020204" pitchFamily="34" charset="0"/>
              </a:rPr>
            </a:br>
            <a:r>
              <a:rPr lang="en-US" sz="3600" b="1" dirty="0">
                <a:solidFill>
                  <a:srgbClr val="003366"/>
                </a:solidFill>
                <a:latin typeface="Century Gothic" panose="020B0502020202020204" pitchFamily="34" charset="0"/>
              </a:rPr>
              <a:t>Success and Support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087EC0E-97A0-BE4E-B49E-17589865E26B}"/>
              </a:ext>
            </a:extLst>
          </p:cNvPr>
          <p:cNvSpPr/>
          <p:nvPr/>
        </p:nvSpPr>
        <p:spPr>
          <a:xfrm>
            <a:off x="4087322" y="1118124"/>
            <a:ext cx="7716997" cy="90158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3405A80-F17B-4CB2-9AE9-1E8C0CE13759}"/>
              </a:ext>
            </a:extLst>
          </p:cNvPr>
          <p:cNvSpPr txBox="1"/>
          <p:nvPr/>
        </p:nvSpPr>
        <p:spPr>
          <a:xfrm>
            <a:off x="3708400" y="1218977"/>
            <a:ext cx="8280400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By supporting strategies to empower </a:t>
            </a:r>
            <a:r>
              <a:rPr lang="en-US" sz="2800" b="1" dirty="0"/>
              <a:t>first-generation students</a:t>
            </a:r>
            <a:r>
              <a:rPr lang="en-US" sz="2800" dirty="0"/>
              <a:t>, </a:t>
            </a:r>
            <a:r>
              <a:rPr lang="en-US" sz="2800" b="1" dirty="0"/>
              <a:t>low income students</a:t>
            </a:r>
            <a:r>
              <a:rPr lang="en-US" sz="2800" dirty="0"/>
              <a:t>, </a:t>
            </a:r>
            <a:r>
              <a:rPr lang="en-US" sz="2800" b="1" dirty="0"/>
              <a:t>adult learners,</a:t>
            </a:r>
            <a:r>
              <a:rPr lang="en-US" sz="2800" dirty="0"/>
              <a:t> and </a:t>
            </a:r>
            <a:r>
              <a:rPr lang="en-US" sz="2800" b="1" dirty="0"/>
              <a:t>students facing barriers </a:t>
            </a:r>
            <a:r>
              <a:rPr lang="en-US" sz="2800" dirty="0"/>
              <a:t>to success.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By </a:t>
            </a:r>
            <a:r>
              <a:rPr lang="en-US" sz="2800" b="1" dirty="0"/>
              <a:t>aligning curriculum </a:t>
            </a:r>
            <a:r>
              <a:rPr lang="en-US" sz="2800" dirty="0"/>
              <a:t>and </a:t>
            </a:r>
            <a:r>
              <a:rPr lang="en-US" sz="2800" b="1" dirty="0"/>
              <a:t>learning outcomes </a:t>
            </a:r>
            <a:r>
              <a:rPr lang="en-US" sz="2800" dirty="0"/>
              <a:t>with educational and workforce pathways, needs, and trends.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By </a:t>
            </a:r>
            <a:r>
              <a:rPr lang="en-US" sz="2800" b="1" dirty="0"/>
              <a:t>developing</a:t>
            </a:r>
            <a:r>
              <a:rPr lang="en-US" sz="2800" dirty="0"/>
              <a:t> and </a:t>
            </a:r>
            <a:r>
              <a:rPr lang="en-US" sz="2800" b="1" dirty="0"/>
              <a:t>enhancing credentials </a:t>
            </a:r>
            <a:r>
              <a:rPr lang="en-US" sz="2800" dirty="0"/>
              <a:t>to align and support workforce needs.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5103B99-D2DB-4641-BE9F-B91E935098CD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" y="0"/>
            <a:ext cx="345995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16405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>
            <a:extLst>
              <a:ext uri="{FF2B5EF4-FFF2-40B4-BE49-F238E27FC236}">
                <a16:creationId xmlns:a16="http://schemas.microsoft.com/office/drawing/2014/main" id="{9AA37D56-2B2A-AD48-8757-651EEC2C4962}"/>
              </a:ext>
            </a:extLst>
          </p:cNvPr>
          <p:cNvSpPr txBox="1">
            <a:spLocks/>
          </p:cNvSpPr>
          <p:nvPr/>
        </p:nvSpPr>
        <p:spPr>
          <a:xfrm>
            <a:off x="4087322" y="77002"/>
            <a:ext cx="7716997" cy="96703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b="1" dirty="0">
                <a:solidFill>
                  <a:srgbClr val="003366"/>
                </a:solidFill>
                <a:latin typeface="Century Gothic" panose="020B0502020202020204" pitchFamily="34" charset="0"/>
              </a:rPr>
              <a:t>Promote Community Engagement and Workforce Development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087EC0E-97A0-BE4E-B49E-17589865E26B}"/>
              </a:ext>
            </a:extLst>
          </p:cNvPr>
          <p:cNvSpPr/>
          <p:nvPr/>
        </p:nvSpPr>
        <p:spPr>
          <a:xfrm>
            <a:off x="4087322" y="1118124"/>
            <a:ext cx="7716997" cy="90158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FF54544-5D5E-44B3-8C40-53F2E4E71C80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3459961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3405A80-F17B-4CB2-9AE9-1E8C0CE13759}"/>
              </a:ext>
            </a:extLst>
          </p:cNvPr>
          <p:cNvSpPr txBox="1"/>
          <p:nvPr/>
        </p:nvSpPr>
        <p:spPr>
          <a:xfrm>
            <a:off x="3708400" y="1208282"/>
            <a:ext cx="8280400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By increasing the college’s </a:t>
            </a:r>
            <a:r>
              <a:rPr lang="en-US" sz="2800" b="1" dirty="0"/>
              <a:t>visibility in the community.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By expanding </a:t>
            </a:r>
            <a:r>
              <a:rPr lang="en-US" sz="2800" b="1" dirty="0"/>
              <a:t>industry partnerships</a:t>
            </a:r>
            <a:r>
              <a:rPr lang="en-US" sz="2800" dirty="0"/>
              <a:t>, </a:t>
            </a:r>
            <a:r>
              <a:rPr lang="en-US" sz="2800" b="1" dirty="0"/>
              <a:t>apprenticeships,</a:t>
            </a:r>
            <a:r>
              <a:rPr lang="en-US" sz="2800" dirty="0"/>
              <a:t> and </a:t>
            </a:r>
            <a:r>
              <a:rPr lang="en-US" sz="2800" b="1" dirty="0"/>
              <a:t>internships</a:t>
            </a:r>
            <a:r>
              <a:rPr lang="en-US" sz="2800" dirty="0"/>
              <a:t> to align credit and non-credit programs with local workforce needs.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By strengthening ties with local schools and organizations through </a:t>
            </a:r>
            <a:r>
              <a:rPr lang="en-US" sz="2800" b="1" dirty="0"/>
              <a:t>outreach programs</a:t>
            </a:r>
            <a:r>
              <a:rPr lang="en-US" sz="2800" dirty="0"/>
              <a:t> and </a:t>
            </a:r>
            <a:r>
              <a:rPr lang="en-US" sz="2800" b="1" dirty="0"/>
              <a:t>collaborative partnerships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571285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>
            <a:extLst>
              <a:ext uri="{FF2B5EF4-FFF2-40B4-BE49-F238E27FC236}">
                <a16:creationId xmlns:a16="http://schemas.microsoft.com/office/drawing/2014/main" id="{9AA37D56-2B2A-AD48-8757-651EEC2C4962}"/>
              </a:ext>
            </a:extLst>
          </p:cNvPr>
          <p:cNvSpPr txBox="1">
            <a:spLocks/>
          </p:cNvSpPr>
          <p:nvPr/>
        </p:nvSpPr>
        <p:spPr>
          <a:xfrm>
            <a:off x="4087322" y="77002"/>
            <a:ext cx="7716997" cy="96703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b="1" dirty="0">
                <a:solidFill>
                  <a:srgbClr val="003366"/>
                </a:solidFill>
                <a:latin typeface="Century Gothic" panose="020B0502020202020204" pitchFamily="34" charset="0"/>
              </a:rPr>
              <a:t>Improve Resource Support</a:t>
            </a:r>
          </a:p>
          <a:p>
            <a:pPr algn="ctr"/>
            <a:r>
              <a:rPr lang="en-US" sz="3600" b="1" dirty="0">
                <a:solidFill>
                  <a:srgbClr val="003366"/>
                </a:solidFill>
                <a:latin typeface="Century Gothic" panose="020B0502020202020204" pitchFamily="34" charset="0"/>
              </a:rPr>
              <a:t>and Development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087EC0E-97A0-BE4E-B49E-17589865E26B}"/>
              </a:ext>
            </a:extLst>
          </p:cNvPr>
          <p:cNvSpPr/>
          <p:nvPr/>
        </p:nvSpPr>
        <p:spPr>
          <a:xfrm>
            <a:off x="4087322" y="1118124"/>
            <a:ext cx="7716997" cy="90158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3405A80-F17B-4CB2-9AE9-1E8C0CE13759}"/>
              </a:ext>
            </a:extLst>
          </p:cNvPr>
          <p:cNvSpPr txBox="1"/>
          <p:nvPr/>
        </p:nvSpPr>
        <p:spPr>
          <a:xfrm>
            <a:off x="3708400" y="1208282"/>
            <a:ext cx="8280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By engaging in and investing in </a:t>
            </a:r>
            <a:r>
              <a:rPr lang="en-US" sz="2800" b="1" dirty="0"/>
              <a:t>technology </a:t>
            </a:r>
            <a:r>
              <a:rPr lang="en-US" sz="2800" dirty="0"/>
              <a:t>to enhance student learning, streamline processes, and improve efficiencies across the institution.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By investing in </a:t>
            </a:r>
            <a:r>
              <a:rPr lang="en-US" sz="2800" b="1" dirty="0"/>
              <a:t>campus facilities</a:t>
            </a:r>
            <a:r>
              <a:rPr lang="en-US" sz="2800" dirty="0"/>
              <a:t> and </a:t>
            </a:r>
            <a:r>
              <a:rPr lang="en-US" sz="2800" b="1" dirty="0"/>
              <a:t>resources </a:t>
            </a:r>
            <a:r>
              <a:rPr lang="en-US" sz="2800" dirty="0"/>
              <a:t>to create and maintain a modern, safe, responsive, dynamic, and supportive learning environment both in person and through distance education.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By building </a:t>
            </a:r>
            <a:r>
              <a:rPr lang="en-US" sz="2800" b="1" dirty="0"/>
              <a:t>employee excellence</a:t>
            </a:r>
            <a:r>
              <a:rPr lang="en-US" sz="2800" dirty="0"/>
              <a:t> through accountability, innovation, and professional development.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C10D189-2527-4441-85A4-69AC0442A7EE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38"/>
          <a:stretch/>
        </p:blipFill>
        <p:spPr>
          <a:xfrm>
            <a:off x="-1" y="0"/>
            <a:ext cx="345995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54811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>
            <a:extLst>
              <a:ext uri="{FF2B5EF4-FFF2-40B4-BE49-F238E27FC236}">
                <a16:creationId xmlns:a16="http://schemas.microsoft.com/office/drawing/2014/main" id="{9AA37D56-2B2A-AD48-8757-651EEC2C4962}"/>
              </a:ext>
            </a:extLst>
          </p:cNvPr>
          <p:cNvSpPr txBox="1">
            <a:spLocks/>
          </p:cNvSpPr>
          <p:nvPr/>
        </p:nvSpPr>
        <p:spPr>
          <a:xfrm>
            <a:off x="2929196" y="300804"/>
            <a:ext cx="6333607" cy="66491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b="1" dirty="0">
                <a:solidFill>
                  <a:srgbClr val="003366"/>
                </a:solidFill>
                <a:latin typeface="Century Gothic" panose="020B0502020202020204" pitchFamily="34" charset="0"/>
              </a:rPr>
              <a:t>Next Steps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087EC0E-97A0-BE4E-B49E-17589865E26B}"/>
              </a:ext>
            </a:extLst>
          </p:cNvPr>
          <p:cNvSpPr/>
          <p:nvPr/>
        </p:nvSpPr>
        <p:spPr>
          <a:xfrm>
            <a:off x="387681" y="992999"/>
            <a:ext cx="11430000" cy="90158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0" name="Diagram 9">
            <a:extLst>
              <a:ext uri="{FF2B5EF4-FFF2-40B4-BE49-F238E27FC236}">
                <a16:creationId xmlns:a16="http://schemas.microsoft.com/office/drawing/2014/main" id="{B7433673-8A74-4F19-A4B9-C5AF12DBD08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19238555"/>
              </p:ext>
            </p:extLst>
          </p:nvPr>
        </p:nvGraphicFramePr>
        <p:xfrm>
          <a:off x="101601" y="719666"/>
          <a:ext cx="11702718" cy="54271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6934892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5DBD0F24-E447-49A9-8FCA-C81D8F83E10B}"/>
              </a:ext>
            </a:extLst>
          </p:cNvPr>
          <p:cNvSpPr txBox="1"/>
          <p:nvPr/>
        </p:nvSpPr>
        <p:spPr>
          <a:xfrm>
            <a:off x="276225" y="314325"/>
            <a:ext cx="11696700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u="sng" dirty="0"/>
              <a:t>Enhance Student Success and Support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By supporting strategies to empower </a:t>
            </a:r>
            <a:r>
              <a:rPr lang="en-US" b="1" dirty="0"/>
              <a:t>first-generation students</a:t>
            </a:r>
            <a:r>
              <a:rPr lang="en-US" dirty="0"/>
              <a:t>, </a:t>
            </a:r>
            <a:r>
              <a:rPr lang="en-US" b="1" dirty="0"/>
              <a:t>low income students, adult learners, </a:t>
            </a:r>
            <a:r>
              <a:rPr lang="en-US" dirty="0"/>
              <a:t>and </a:t>
            </a:r>
            <a:r>
              <a:rPr lang="en-US" b="1" dirty="0"/>
              <a:t>students facing barriers</a:t>
            </a:r>
            <a:r>
              <a:rPr lang="en-US" dirty="0"/>
              <a:t> to success.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By </a:t>
            </a:r>
            <a:r>
              <a:rPr lang="en-US" b="1" dirty="0"/>
              <a:t>aligning curriculum </a:t>
            </a:r>
            <a:r>
              <a:rPr lang="en-US" dirty="0"/>
              <a:t>and </a:t>
            </a:r>
            <a:r>
              <a:rPr lang="en-US" b="1" dirty="0"/>
              <a:t>learning outcomes </a:t>
            </a:r>
            <a:r>
              <a:rPr lang="en-US" dirty="0"/>
              <a:t>with educational and workforce pathways, needs, and trends.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By </a:t>
            </a:r>
            <a:r>
              <a:rPr lang="en-US" b="1" dirty="0"/>
              <a:t>developing</a:t>
            </a:r>
            <a:r>
              <a:rPr lang="en-US" dirty="0"/>
              <a:t> and </a:t>
            </a:r>
            <a:r>
              <a:rPr lang="en-US" b="1" dirty="0"/>
              <a:t>enhancing credentials </a:t>
            </a:r>
            <a:r>
              <a:rPr lang="en-US" dirty="0"/>
              <a:t>to align and support workforce needs.</a:t>
            </a:r>
            <a:br>
              <a:rPr lang="en-US" dirty="0"/>
            </a:b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u="sng" dirty="0"/>
              <a:t>Promote Community Engagement and Workforce Development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By increasing the college’s </a:t>
            </a:r>
            <a:r>
              <a:rPr lang="en-US" b="1" dirty="0"/>
              <a:t>visibility in the community.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By expanding </a:t>
            </a:r>
            <a:r>
              <a:rPr lang="en-US" b="1" dirty="0"/>
              <a:t>industry partnerships</a:t>
            </a:r>
            <a:r>
              <a:rPr lang="en-US" dirty="0"/>
              <a:t>, </a:t>
            </a:r>
            <a:r>
              <a:rPr lang="en-US" b="1" dirty="0"/>
              <a:t>apprenticeships,</a:t>
            </a:r>
            <a:r>
              <a:rPr lang="en-US" dirty="0"/>
              <a:t> and </a:t>
            </a:r>
            <a:r>
              <a:rPr lang="en-US" b="1" dirty="0"/>
              <a:t>internships</a:t>
            </a:r>
            <a:r>
              <a:rPr lang="en-US" dirty="0"/>
              <a:t> to align credit and non-credit programs with local workforce needs.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By strengthening ties with local schools and organizations through </a:t>
            </a:r>
            <a:r>
              <a:rPr lang="en-US" b="1" dirty="0"/>
              <a:t>outreach programs</a:t>
            </a:r>
            <a:r>
              <a:rPr lang="en-US" dirty="0"/>
              <a:t> and </a:t>
            </a:r>
            <a:r>
              <a:rPr lang="en-US" b="1" dirty="0"/>
              <a:t>collaborative partnerships.</a:t>
            </a:r>
            <a:br>
              <a:rPr lang="en-US" b="1" dirty="0"/>
            </a:br>
            <a:endParaRPr lang="en-US" sz="16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u="sng" dirty="0"/>
              <a:t>Improve Resource Support and Development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By engaging in and investing in </a:t>
            </a:r>
            <a:r>
              <a:rPr lang="en-US" b="1" dirty="0"/>
              <a:t>technology </a:t>
            </a:r>
            <a:r>
              <a:rPr lang="en-US" dirty="0"/>
              <a:t>to enhance student learning, streamline processes, and improve efficiencies across the institution.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By investing in </a:t>
            </a:r>
            <a:r>
              <a:rPr lang="en-US" b="1" dirty="0"/>
              <a:t>campus facilities</a:t>
            </a:r>
            <a:r>
              <a:rPr lang="en-US" dirty="0"/>
              <a:t> and </a:t>
            </a:r>
            <a:r>
              <a:rPr lang="en-US" b="1" dirty="0"/>
              <a:t>resources </a:t>
            </a:r>
            <a:r>
              <a:rPr lang="en-US" dirty="0"/>
              <a:t>to create and maintain a modern, safe, responsive, dynamic, and supportive environment both in person and through distance education.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By building </a:t>
            </a:r>
            <a:r>
              <a:rPr lang="en-US" b="1" dirty="0"/>
              <a:t>employee excellence</a:t>
            </a:r>
            <a:r>
              <a:rPr lang="en-US" dirty="0"/>
              <a:t> through accountability, innovation, and professional development.</a:t>
            </a:r>
          </a:p>
        </p:txBody>
      </p:sp>
    </p:spTree>
    <p:extLst>
      <p:ext uri="{BB962C8B-B14F-4D97-AF65-F5344CB8AC3E}">
        <p14:creationId xmlns:p14="http://schemas.microsoft.com/office/powerpoint/2010/main" val="17780181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oard_EnrollmentUpdate.potx" id="{F2B04403-3FB9-4A2B-86E0-E38991D0A881}" vid="{F2AE0CD7-5C6C-4677-A398-5B75F2CA5BE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86aa409d-e8d9-40a5-b522-6b45a170d4bd">
      <UserInfo>
        <DisplayName>Michelle Telg-Moore</DisplayName>
        <AccountId>615</AccountId>
        <AccountType/>
      </UserInfo>
    </SharedWithUser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C692DD8C9B99B49AFC0C5F7920DDD74" ma:contentTypeVersion="3" ma:contentTypeDescription="Create a new document." ma:contentTypeScope="" ma:versionID="15d0f1e175b146118ae56ab93fe9ca31">
  <xsd:schema xmlns:xsd="http://www.w3.org/2001/XMLSchema" xmlns:xs="http://www.w3.org/2001/XMLSchema" xmlns:p="http://schemas.microsoft.com/office/2006/metadata/properties" xmlns:ns2="86aa409d-e8d9-40a5-b522-6b45a170d4bd" targetNamespace="http://schemas.microsoft.com/office/2006/metadata/properties" ma:root="true" ma:fieldsID="51e5f974ec6c36ab6b1a3fac103d70d4" ns2:_="">
    <xsd:import namespace="86aa409d-e8d9-40a5-b522-6b45a170d4bd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aa409d-e8d9-40a5-b522-6b45a170d4b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3D6AD16-8714-4706-AA12-FF8C6582790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3268328-A706-4BFB-A8D2-1C741BA7A0B5}">
  <ds:schemaRefs>
    <ds:schemaRef ds:uri="86aa409d-e8d9-40a5-b522-6b45a170d4bd"/>
    <ds:schemaRef ds:uri="http://purl.org/dc/elements/1.1/"/>
    <ds:schemaRef ds:uri="http://www.w3.org/XML/1998/namespace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D34091D9-6BD5-4433-B039-C7F508A369A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aa409d-e8d9-40a5-b522-6b45a170d4b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580</TotalTime>
  <Words>518</Words>
  <Application>Microsoft Office PowerPoint</Application>
  <PresentationFormat>Widescreen</PresentationFormat>
  <Paragraphs>67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Laura Wichman</cp:lastModifiedBy>
  <cp:revision>52</cp:revision>
  <cp:lastPrinted>2024-08-12T21:52:24Z</cp:lastPrinted>
  <dcterms:created xsi:type="dcterms:W3CDTF">2023-02-22T20:49:40Z</dcterms:created>
  <dcterms:modified xsi:type="dcterms:W3CDTF">2024-12-02T16:06:32Z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0x010100CC692DD8C9B99B49AFC0C5F7920DDD74</vt:lpwstr>
  </property>
</Properties>
</file>