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257" r:id="rId5"/>
    <p:sldId id="308" r:id="rId6"/>
    <p:sldId id="306" r:id="rId7"/>
    <p:sldId id="264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C582935-C5E9-AE4D-B690-DFF28AB439C9}">
          <p14:sldIdLst>
            <p14:sldId id="257"/>
            <p14:sldId id="308"/>
            <p14:sldId id="306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6600"/>
    <a:srgbClr val="003366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62" autoAdjust="0"/>
    <p:restoredTop sz="91111" autoAdjust="0"/>
  </p:normalViewPr>
  <p:slideViewPr>
    <p:cSldViewPr snapToGrid="0" snapToObjects="1">
      <p:cViewPr varScale="1">
        <p:scale>
          <a:sx n="98" d="100"/>
          <a:sy n="98" d="100"/>
        </p:scale>
        <p:origin x="642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9" d="100"/>
          <a:sy n="139" d="100"/>
        </p:scale>
        <p:origin x="4704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6B97AB0-AD68-284E-BC71-D8898F66ED39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2918B14-83F3-1C41-A225-B95F52427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10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64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50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838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737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96A23-06C8-E84B-8641-4C5A656AA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C788B3-137A-AB48-9FAD-7D58DA866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6B625-A103-934B-9D21-D48F66331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527B4-F56C-8541-8B68-1EDA76980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E35B5-F8C8-DC4A-BEDB-92C5E4753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1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DF10F-2FF0-CE49-BAA3-1B3983ABA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BB9CAC-9A86-5045-8556-4AE30DCF15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E3375-CDA8-874C-89AF-55AEA695C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59B42-E2C8-5144-A7EC-43DC0F02A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8DB5D-4758-E348-8112-714BE3C76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8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BC4518-F91F-1A42-8332-7414AA825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AE8234-0641-B742-B0B0-5A5ECFB2DB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1F71-CD93-3E4E-A144-076C982A3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757BD-55A3-9D4A-B0DB-B5C437E92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01C89-1E1B-1442-972C-3DDE73682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32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518BC-4663-0D4C-AE76-BE9727FA4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DAA4A-2A49-0241-B21E-011522672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BB91B-49EF-CA45-9ED9-E5DDFEE29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F9A90-150A-B54F-9A02-D734CB457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110E0-3D27-9842-A1C9-1EF81687A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7277637-C8BF-EC43-B21E-0DA7780748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420938" y="284163"/>
            <a:ext cx="914400" cy="914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225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84C50-B5B2-6942-96AA-8C5A82199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21465-48F0-464D-8AFE-95E6FC520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634F9-544C-C845-9487-01A7EDC02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4A3C1-26DF-CB42-9A68-B39C5098B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5F1AE-E0F0-7E4F-834F-31BD53E54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41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963F8-B489-BC43-91B2-9140ACD88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5E9A0-57E6-2A46-9AD8-46D58A84D9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70FCD-EEB8-C143-AFA0-35AF20F80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84D564-34AF-924A-8A00-C040CA424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115F80-2FC3-E847-9294-003C82F63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EAD6F-207D-4949-AB8B-EC26A6B39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18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79DB5-211B-274D-B9BA-46708FC2A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80EEB-1301-5542-B6F9-06918B9BE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53996-EB29-AA42-BF06-E28DDFD86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2708B6-8207-C44C-B08E-5B048EBC4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7AE3D4-C638-DE4B-ABB2-30A4A18F21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768839-24D0-9E49-9B27-A516B9FBF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75416A-C8DE-3542-8EB2-345BBC9E2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D3EC94-5DC3-4944-BDC3-82CC7AA90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58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19C05-07BA-5342-AF54-200E5F94F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37D3FD-CD37-104B-BF42-80B6707C5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CD75F-68ED-9749-B8D8-5CA2E99FD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3A2702-1F88-724B-A02F-6C6B1ED1C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17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B196A8-3C7F-404C-8899-8A072D142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9E6B-9850-114F-97AD-3142917FA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866799-C14E-8C4D-A357-273B3EB4D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51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CDD67-3D9A-5047-9E54-9D129CC49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40E99-9ECF-8745-9E31-FA39B03EC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AD77AB-7A79-254A-98B8-D0054C5DB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2E9F9B-E4FB-2048-9BE1-9C4AF8C84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3A9AA1-FE89-9A49-86F4-0EA27C64D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09561C-E87D-764E-889E-136FDB7D5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03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49432-D3E9-1342-9932-AFCBF55FE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00D6F2-5338-E34C-9DBF-82950BA3A9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FB4837-F7D9-C946-8081-FB87DF59A7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CF9520-6887-7849-9645-4D1FF391C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E9B707-F082-BD4E-BD4E-BFDB03AE4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C67B38-A25B-E441-9DF6-E877D6D7F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02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D180BD-7C46-C945-BFB8-1DA9C8E04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FC40F9-79DB-1B4C-B020-6681478B2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9EA3-71C6-D646-ADB6-A2FBB26E8D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D6B25-40D9-CC4B-A48B-D6CC7F9B4E6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2B270-2561-6543-A774-B66867E330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F3821-4C1F-1D4D-B33B-0F7DFF07A9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369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clennan.co1.qualtrics.com/jfe/preview/previewId/bab26588-82d6-4839-884a-2eff86304260/SV_9XnYU5Qj7v6Id82?Q_CHL=preview&amp;Q_SurveyVersionID=current" TargetMode="Externa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E069AE12-0CB9-EE40-BE05-D8DBDC5FBAF9}"/>
              </a:ext>
            </a:extLst>
          </p:cNvPr>
          <p:cNvSpPr txBox="1"/>
          <p:nvPr/>
        </p:nvSpPr>
        <p:spPr>
          <a:xfrm>
            <a:off x="0" y="2875002"/>
            <a:ext cx="12192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Presidential Evaluation</a:t>
            </a:r>
          </a:p>
          <a:p>
            <a:pPr algn="ctr"/>
            <a:r>
              <a:rPr lang="en-US" sz="6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May 2025</a:t>
            </a:r>
          </a:p>
        </p:txBody>
      </p:sp>
    </p:spTree>
    <p:extLst>
      <p:ext uri="{BB962C8B-B14F-4D97-AF65-F5344CB8AC3E}">
        <p14:creationId xmlns:p14="http://schemas.microsoft.com/office/powerpoint/2010/main" val="3273238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AA37D56-2B2A-AD48-8757-651EEC2C4962}"/>
              </a:ext>
            </a:extLst>
          </p:cNvPr>
          <p:cNvSpPr txBox="1">
            <a:spLocks/>
          </p:cNvSpPr>
          <p:nvPr/>
        </p:nvSpPr>
        <p:spPr>
          <a:xfrm>
            <a:off x="4087322" y="347476"/>
            <a:ext cx="7716997" cy="6965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Evaluation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7EC0E-97A0-BE4E-B49E-17589865E26B}"/>
              </a:ext>
            </a:extLst>
          </p:cNvPr>
          <p:cNvSpPr/>
          <p:nvPr/>
        </p:nvSpPr>
        <p:spPr>
          <a:xfrm>
            <a:off x="4087322" y="1118124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6892AD-FF6A-4686-AAEF-3731D19BBFA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3459961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596BB15-1112-0692-4579-28DD17E45ECE}"/>
              </a:ext>
            </a:extLst>
          </p:cNvPr>
          <p:cNvSpPr txBox="1"/>
          <p:nvPr/>
        </p:nvSpPr>
        <p:spPr>
          <a:xfrm>
            <a:off x="4087322" y="1482334"/>
            <a:ext cx="771699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Keeping the streamlined evaluation from last year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The President’s self-evaluation will remain more concise and within the instrument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hlinkClick r:id="rId5"/>
              </a:rPr>
              <a:t>https://mclennan.co1.qualtrics.com/jfe/preview/previewId/bab26588-82d6-4839-884a-2eff86304260/SV_9XnYU5Qj7v6Id82?Q_CHL=preview&amp;Q_SurveyVersionID=current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32915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AA37D56-2B2A-AD48-8757-651EEC2C4962}"/>
              </a:ext>
            </a:extLst>
          </p:cNvPr>
          <p:cNvSpPr txBox="1">
            <a:spLocks/>
          </p:cNvSpPr>
          <p:nvPr/>
        </p:nvSpPr>
        <p:spPr>
          <a:xfrm>
            <a:off x="4087322" y="346841"/>
            <a:ext cx="7716997" cy="69719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Evaluation Schedule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7EC0E-97A0-BE4E-B49E-17589865E26B}"/>
              </a:ext>
            </a:extLst>
          </p:cNvPr>
          <p:cNvSpPr/>
          <p:nvPr/>
        </p:nvSpPr>
        <p:spPr>
          <a:xfrm>
            <a:off x="4087322" y="1118124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6892AD-FF6A-4686-AAEF-3731D19BBFA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3459961" cy="6858000"/>
          </a:xfrm>
          <a:prstGeom prst="rect">
            <a:avLst/>
          </a:prstGeom>
        </p:spPr>
      </p:pic>
      <p:graphicFrame>
        <p:nvGraphicFramePr>
          <p:cNvPr id="2" name="Content Placeholder 2">
            <a:extLst>
              <a:ext uri="{FF2B5EF4-FFF2-40B4-BE49-F238E27FC236}">
                <a16:creationId xmlns:a16="http://schemas.microsoft.com/office/drawing/2014/main" id="{04AC1324-F773-D512-0C02-8A86B309A7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2703606"/>
              </p:ext>
            </p:extLst>
          </p:nvPr>
        </p:nvGraphicFramePr>
        <p:xfrm>
          <a:off x="4194252" y="1642592"/>
          <a:ext cx="7610067" cy="424008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004216">
                  <a:extLst>
                    <a:ext uri="{9D8B030D-6E8A-4147-A177-3AD203B41FA5}">
                      <a16:colId xmlns:a16="http://schemas.microsoft.com/office/drawing/2014/main" val="1737800563"/>
                    </a:ext>
                  </a:extLst>
                </a:gridCol>
                <a:gridCol w="4605851">
                  <a:extLst>
                    <a:ext uri="{9D8B030D-6E8A-4147-A177-3AD203B41FA5}">
                      <a16:colId xmlns:a16="http://schemas.microsoft.com/office/drawing/2014/main" val="16332204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Activity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283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May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Review, discuss and approve Evaluation Tool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743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28 – June 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McKown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works on self-evaluation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220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June 30th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Evaluation Opens to the Board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989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July 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Evaluation Closes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851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By July 24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Compile results and provide results to the President and Board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033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July 31 Board 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Discuss evaluation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122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2851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457BC2D-9599-4C33-A56D-C8C50CD82D1C}"/>
              </a:ext>
            </a:extLst>
          </p:cNvPr>
          <p:cNvSpPr txBox="1">
            <a:spLocks/>
          </p:cNvSpPr>
          <p:nvPr/>
        </p:nvSpPr>
        <p:spPr>
          <a:xfrm>
            <a:off x="6547527" y="2248115"/>
            <a:ext cx="6333607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Questions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5D3E0F-2B4D-4E2A-9F31-1976D11A472F}"/>
              </a:ext>
            </a:extLst>
          </p:cNvPr>
          <p:cNvSpPr/>
          <p:nvPr/>
        </p:nvSpPr>
        <p:spPr>
          <a:xfrm>
            <a:off x="7428330" y="3246896"/>
            <a:ext cx="4572000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78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ard_EnrollmentUpdate.potx" id="{F2B04403-3FB9-4A2B-86E0-E38991D0A881}" vid="{F2AE0CD7-5C6C-4677-A398-5B75F2CA5B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aa409d-e8d9-40a5-b522-6b45a170d4bd">
      <UserInfo>
        <DisplayName>Michelle Telg-Moore</DisplayName>
        <AccountId>615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692DD8C9B99B49AFC0C5F7920DDD74" ma:contentTypeVersion="3" ma:contentTypeDescription="Create a new document." ma:contentTypeScope="" ma:versionID="15d0f1e175b146118ae56ab93fe9ca31">
  <xsd:schema xmlns:xsd="http://www.w3.org/2001/XMLSchema" xmlns:xs="http://www.w3.org/2001/XMLSchema" xmlns:p="http://schemas.microsoft.com/office/2006/metadata/properties" xmlns:ns2="86aa409d-e8d9-40a5-b522-6b45a170d4bd" targetNamespace="http://schemas.microsoft.com/office/2006/metadata/properties" ma:root="true" ma:fieldsID="51e5f974ec6c36ab6b1a3fac103d70d4" ns2:_="">
    <xsd:import namespace="86aa409d-e8d9-40a5-b522-6b45a170d4bd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aa409d-e8d9-40a5-b522-6b45a170d4b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3268328-A706-4BFB-A8D2-1C741BA7A0B5}">
  <ds:schemaRefs>
    <ds:schemaRef ds:uri="86aa409d-e8d9-40a5-b522-6b45a170d4bd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34091D9-6BD5-4433-B039-C7F508A369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aa409d-e8d9-40a5-b522-6b45a170d4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3D6AD16-8714-4706-AA12-FF8C658279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669</TotalTime>
  <Words>115</Words>
  <Application>Microsoft Office PowerPoint</Application>
  <PresentationFormat>Widescreen</PresentationFormat>
  <Paragraphs>28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Laura Wichman</cp:lastModifiedBy>
  <cp:revision>59</cp:revision>
  <cp:lastPrinted>2024-08-12T21:52:24Z</cp:lastPrinted>
  <dcterms:created xsi:type="dcterms:W3CDTF">2023-02-22T20:49:40Z</dcterms:created>
  <dcterms:modified xsi:type="dcterms:W3CDTF">2025-05-19T19:41:43Z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0x010100CC692DD8C9B99B49AFC0C5F7920DDD74</vt:lpwstr>
  </property>
</Properties>
</file>