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sldIdLst>
    <p:sldId id="257" r:id="rId5"/>
    <p:sldId id="332" r:id="rId6"/>
    <p:sldId id="334" r:id="rId7"/>
    <p:sldId id="322" r:id="rId8"/>
    <p:sldId id="337" r:id="rId9"/>
    <p:sldId id="336" r:id="rId10"/>
    <p:sldId id="340" r:id="rId11"/>
    <p:sldId id="341" r:id="rId12"/>
    <p:sldId id="342" r:id="rId13"/>
    <p:sldId id="335" r:id="rId14"/>
    <p:sldId id="338" r:id="rId15"/>
    <p:sldId id="339" r:id="rId16"/>
    <p:sldId id="264"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C582935-C5E9-AE4D-B690-DFF28AB439C9}">
          <p14:sldIdLst>
            <p14:sldId id="257"/>
            <p14:sldId id="332"/>
            <p14:sldId id="334"/>
            <p14:sldId id="322"/>
            <p14:sldId id="337"/>
            <p14:sldId id="336"/>
            <p14:sldId id="340"/>
            <p14:sldId id="341"/>
            <p14:sldId id="342"/>
            <p14:sldId id="335"/>
            <p14:sldId id="338"/>
            <p14:sldId id="339"/>
            <p14:sldId id="264"/>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FF6600"/>
    <a:srgbClr val="003366"/>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29" autoAdjust="0"/>
    <p:restoredTop sz="91111" autoAdjust="0"/>
  </p:normalViewPr>
  <p:slideViewPr>
    <p:cSldViewPr snapToGrid="0" snapToObjects="1">
      <p:cViewPr varScale="1">
        <p:scale>
          <a:sx n="97" d="100"/>
          <a:sy n="97" d="100"/>
        </p:scale>
        <p:origin x="1050" y="8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139" d="100"/>
          <a:sy n="139" d="100"/>
        </p:scale>
        <p:origin x="4704" y="16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BCC9D2-6518-4EC5-BF89-7ED686459ACB}" type="doc">
      <dgm:prSet loTypeId="urn:microsoft.com/office/officeart/2005/8/layout/chevron1" loCatId="process" qsTypeId="urn:microsoft.com/office/officeart/2005/8/quickstyle/simple3" qsCatId="simple" csTypeId="urn:microsoft.com/office/officeart/2005/8/colors/colorful1" csCatId="colorful" phldr="1"/>
      <dgm:spPr/>
    </dgm:pt>
    <dgm:pt modelId="{5395A58A-F274-4237-A5B7-8222FC07977B}">
      <dgm:prSet phldrT="[Text]"/>
      <dgm:spPr/>
      <dgm:t>
        <a:bodyPr/>
        <a:lstStyle/>
        <a:p>
          <a:r>
            <a:rPr lang="en-US" dirty="0"/>
            <a:t>TASB Review &amp; Suggestions</a:t>
          </a:r>
        </a:p>
      </dgm:t>
    </dgm:pt>
    <dgm:pt modelId="{0F3DE357-D910-424A-B936-EA86DF7C62DD}" type="parTrans" cxnId="{7620214F-D551-420F-AD0A-6E32C7976FDF}">
      <dgm:prSet/>
      <dgm:spPr/>
      <dgm:t>
        <a:bodyPr/>
        <a:lstStyle/>
        <a:p>
          <a:endParaRPr lang="en-US"/>
        </a:p>
      </dgm:t>
    </dgm:pt>
    <dgm:pt modelId="{C59572EB-8063-4938-9CF6-730DF97E21F6}" type="sibTrans" cxnId="{7620214F-D551-420F-AD0A-6E32C7976FDF}">
      <dgm:prSet/>
      <dgm:spPr/>
      <dgm:t>
        <a:bodyPr/>
        <a:lstStyle/>
        <a:p>
          <a:endParaRPr lang="en-US"/>
        </a:p>
      </dgm:t>
    </dgm:pt>
    <dgm:pt modelId="{9EA2E697-0E63-4E82-BB5D-6B52DC72025F}">
      <dgm:prSet phldrT="[Text]"/>
      <dgm:spPr/>
      <dgm:t>
        <a:bodyPr/>
        <a:lstStyle/>
        <a:p>
          <a:r>
            <a:rPr lang="en-US" dirty="0"/>
            <a:t>Major Review, Edits &amp; Procedure Manual Creation</a:t>
          </a:r>
        </a:p>
      </dgm:t>
    </dgm:pt>
    <dgm:pt modelId="{DE1A7A19-0986-49D0-9CA8-9CF0A36C4A4B}" type="parTrans" cxnId="{8485B25B-2D15-45C8-A871-EBD2CB8F6848}">
      <dgm:prSet/>
      <dgm:spPr/>
      <dgm:t>
        <a:bodyPr/>
        <a:lstStyle/>
        <a:p>
          <a:endParaRPr lang="en-US"/>
        </a:p>
      </dgm:t>
    </dgm:pt>
    <dgm:pt modelId="{5AFEE2AB-3F4D-4496-9EE2-EDFB7C72A568}" type="sibTrans" cxnId="{8485B25B-2D15-45C8-A871-EBD2CB8F6848}">
      <dgm:prSet/>
      <dgm:spPr/>
      <dgm:t>
        <a:bodyPr/>
        <a:lstStyle/>
        <a:p>
          <a:endParaRPr lang="en-US"/>
        </a:p>
      </dgm:t>
    </dgm:pt>
    <dgm:pt modelId="{7FC51C41-EDC1-4EE6-BDAC-AE908B78C9B6}">
      <dgm:prSet phldrT="[Text]"/>
      <dgm:spPr/>
      <dgm:t>
        <a:bodyPr/>
        <a:lstStyle/>
        <a:p>
          <a:r>
            <a:rPr lang="en-US" dirty="0"/>
            <a:t>Departmental Review </a:t>
          </a:r>
          <a:br>
            <a:rPr lang="en-US" dirty="0"/>
          </a:br>
          <a:r>
            <a:rPr lang="en-US" dirty="0"/>
            <a:t>&amp; Edits</a:t>
          </a:r>
        </a:p>
      </dgm:t>
    </dgm:pt>
    <dgm:pt modelId="{9738730A-0DC8-48C3-BDDA-9DE3AC5FFA68}" type="parTrans" cxnId="{4E915EBD-4BE3-4ACF-AB40-80F54A4F18F6}">
      <dgm:prSet/>
      <dgm:spPr/>
      <dgm:t>
        <a:bodyPr/>
        <a:lstStyle/>
        <a:p>
          <a:endParaRPr lang="en-US"/>
        </a:p>
      </dgm:t>
    </dgm:pt>
    <dgm:pt modelId="{EB86A54E-195F-4FFB-91B6-4E5AD3BBC8C8}" type="sibTrans" cxnId="{4E915EBD-4BE3-4ACF-AB40-80F54A4F18F6}">
      <dgm:prSet/>
      <dgm:spPr/>
      <dgm:t>
        <a:bodyPr/>
        <a:lstStyle/>
        <a:p>
          <a:endParaRPr lang="en-US"/>
        </a:p>
      </dgm:t>
    </dgm:pt>
    <dgm:pt modelId="{7570AEBC-CEA3-46CD-A721-E034E0491A8F}">
      <dgm:prSet phldrT="[Text]"/>
      <dgm:spPr/>
      <dgm:t>
        <a:bodyPr/>
        <a:lstStyle/>
        <a:p>
          <a:r>
            <a:rPr lang="en-US" dirty="0"/>
            <a:t>Legal Review &amp; Edits</a:t>
          </a:r>
        </a:p>
      </dgm:t>
    </dgm:pt>
    <dgm:pt modelId="{983FE1AD-4517-4321-B0F2-90DEDF9B1B9B}" type="parTrans" cxnId="{BCBBE5C8-31AE-4AFF-85F6-8FC86328A3B2}">
      <dgm:prSet/>
      <dgm:spPr/>
      <dgm:t>
        <a:bodyPr/>
        <a:lstStyle/>
        <a:p>
          <a:endParaRPr lang="en-US"/>
        </a:p>
      </dgm:t>
    </dgm:pt>
    <dgm:pt modelId="{55AFAEF1-6BCE-43F5-BB82-DFAFD2E723A3}" type="sibTrans" cxnId="{BCBBE5C8-31AE-4AFF-85F6-8FC86328A3B2}">
      <dgm:prSet/>
      <dgm:spPr/>
      <dgm:t>
        <a:bodyPr/>
        <a:lstStyle/>
        <a:p>
          <a:endParaRPr lang="en-US"/>
        </a:p>
      </dgm:t>
    </dgm:pt>
    <dgm:pt modelId="{B60ED4AB-1F25-4599-9C72-09CD61F4BB91}">
      <dgm:prSet phldrT="[Text]"/>
      <dgm:spPr/>
      <dgm:t>
        <a:bodyPr/>
        <a:lstStyle/>
        <a:p>
          <a:r>
            <a:rPr lang="en-US" dirty="0"/>
            <a:t>Board Review</a:t>
          </a:r>
        </a:p>
      </dgm:t>
    </dgm:pt>
    <dgm:pt modelId="{69548A53-5F0E-4D2F-B147-59E259E9AB5F}" type="parTrans" cxnId="{BDAA266E-DC9B-4160-B0CD-82557D582F10}">
      <dgm:prSet/>
      <dgm:spPr/>
      <dgm:t>
        <a:bodyPr/>
        <a:lstStyle/>
        <a:p>
          <a:endParaRPr lang="en-US"/>
        </a:p>
      </dgm:t>
    </dgm:pt>
    <dgm:pt modelId="{242F50F9-019F-45C5-AF89-3FCD1A42F75B}" type="sibTrans" cxnId="{BDAA266E-DC9B-4160-B0CD-82557D582F10}">
      <dgm:prSet/>
      <dgm:spPr/>
      <dgm:t>
        <a:bodyPr/>
        <a:lstStyle/>
        <a:p>
          <a:endParaRPr lang="en-US"/>
        </a:p>
      </dgm:t>
    </dgm:pt>
    <dgm:pt modelId="{63DFECA8-71CD-452E-AB25-722601A8AE5D}" type="pres">
      <dgm:prSet presAssocID="{00BCC9D2-6518-4EC5-BF89-7ED686459ACB}" presName="Name0" presStyleCnt="0">
        <dgm:presLayoutVars>
          <dgm:dir/>
          <dgm:animLvl val="lvl"/>
          <dgm:resizeHandles val="exact"/>
        </dgm:presLayoutVars>
      </dgm:prSet>
      <dgm:spPr/>
    </dgm:pt>
    <dgm:pt modelId="{FB8DBDC7-1C98-49B0-B22B-AFE3E2A094D5}" type="pres">
      <dgm:prSet presAssocID="{5395A58A-F274-4237-A5B7-8222FC07977B}" presName="parTxOnly" presStyleLbl="node1" presStyleIdx="0" presStyleCnt="5">
        <dgm:presLayoutVars>
          <dgm:chMax val="0"/>
          <dgm:chPref val="0"/>
          <dgm:bulletEnabled val="1"/>
        </dgm:presLayoutVars>
      </dgm:prSet>
      <dgm:spPr/>
    </dgm:pt>
    <dgm:pt modelId="{25D32F3E-D405-4988-ABD5-BF64C3B4D196}" type="pres">
      <dgm:prSet presAssocID="{C59572EB-8063-4938-9CF6-730DF97E21F6}" presName="parTxOnlySpace" presStyleCnt="0"/>
      <dgm:spPr/>
    </dgm:pt>
    <dgm:pt modelId="{4CEAEF96-FF53-4526-B0C4-B5FD008C8310}" type="pres">
      <dgm:prSet presAssocID="{9EA2E697-0E63-4E82-BB5D-6B52DC72025F}" presName="parTxOnly" presStyleLbl="node1" presStyleIdx="1" presStyleCnt="5">
        <dgm:presLayoutVars>
          <dgm:chMax val="0"/>
          <dgm:chPref val="0"/>
          <dgm:bulletEnabled val="1"/>
        </dgm:presLayoutVars>
      </dgm:prSet>
      <dgm:spPr/>
    </dgm:pt>
    <dgm:pt modelId="{0D312789-7AA0-4DDA-BF7C-5B4C8E2D41CB}" type="pres">
      <dgm:prSet presAssocID="{5AFEE2AB-3F4D-4496-9EE2-EDFB7C72A568}" presName="parTxOnlySpace" presStyleCnt="0"/>
      <dgm:spPr/>
    </dgm:pt>
    <dgm:pt modelId="{34197A16-BF1A-4CDC-9BA9-04CE589F2F0A}" type="pres">
      <dgm:prSet presAssocID="{7FC51C41-EDC1-4EE6-BDAC-AE908B78C9B6}" presName="parTxOnly" presStyleLbl="node1" presStyleIdx="2" presStyleCnt="5">
        <dgm:presLayoutVars>
          <dgm:chMax val="0"/>
          <dgm:chPref val="0"/>
          <dgm:bulletEnabled val="1"/>
        </dgm:presLayoutVars>
      </dgm:prSet>
      <dgm:spPr/>
    </dgm:pt>
    <dgm:pt modelId="{4CF6A717-D309-4919-960F-40A32E4ED2A8}" type="pres">
      <dgm:prSet presAssocID="{EB86A54E-195F-4FFB-91B6-4E5AD3BBC8C8}" presName="parTxOnlySpace" presStyleCnt="0"/>
      <dgm:spPr/>
    </dgm:pt>
    <dgm:pt modelId="{1B694A32-F428-42D7-A14D-31E1DF0651F2}" type="pres">
      <dgm:prSet presAssocID="{7570AEBC-CEA3-46CD-A721-E034E0491A8F}" presName="parTxOnly" presStyleLbl="node1" presStyleIdx="3" presStyleCnt="5">
        <dgm:presLayoutVars>
          <dgm:chMax val="0"/>
          <dgm:chPref val="0"/>
          <dgm:bulletEnabled val="1"/>
        </dgm:presLayoutVars>
      </dgm:prSet>
      <dgm:spPr/>
    </dgm:pt>
    <dgm:pt modelId="{241BCABE-D86A-4354-83A2-7344F33F02FB}" type="pres">
      <dgm:prSet presAssocID="{55AFAEF1-6BCE-43F5-BB82-DFAFD2E723A3}" presName="parTxOnlySpace" presStyleCnt="0"/>
      <dgm:spPr/>
    </dgm:pt>
    <dgm:pt modelId="{83BD5B22-BA45-476C-91DB-0A7BDB54DD22}" type="pres">
      <dgm:prSet presAssocID="{B60ED4AB-1F25-4599-9C72-09CD61F4BB91}" presName="parTxOnly" presStyleLbl="node1" presStyleIdx="4" presStyleCnt="5">
        <dgm:presLayoutVars>
          <dgm:chMax val="0"/>
          <dgm:chPref val="0"/>
          <dgm:bulletEnabled val="1"/>
        </dgm:presLayoutVars>
      </dgm:prSet>
      <dgm:spPr/>
    </dgm:pt>
  </dgm:ptLst>
  <dgm:cxnLst>
    <dgm:cxn modelId="{BE28ED11-77FE-4FFF-8B80-54FCFE4FD5F1}" type="presOf" srcId="{5395A58A-F274-4237-A5B7-8222FC07977B}" destId="{FB8DBDC7-1C98-49B0-B22B-AFE3E2A094D5}" srcOrd="0" destOrd="0" presId="urn:microsoft.com/office/officeart/2005/8/layout/chevron1"/>
    <dgm:cxn modelId="{552B702A-79DF-4CD8-A424-E54006D603B8}" type="presOf" srcId="{9EA2E697-0E63-4E82-BB5D-6B52DC72025F}" destId="{4CEAEF96-FF53-4526-B0C4-B5FD008C8310}" srcOrd="0" destOrd="0" presId="urn:microsoft.com/office/officeart/2005/8/layout/chevron1"/>
    <dgm:cxn modelId="{30DEE339-58D8-4105-AE57-D93A9FCFD77A}" type="presOf" srcId="{7570AEBC-CEA3-46CD-A721-E034E0491A8F}" destId="{1B694A32-F428-42D7-A14D-31E1DF0651F2}" srcOrd="0" destOrd="0" presId="urn:microsoft.com/office/officeart/2005/8/layout/chevron1"/>
    <dgm:cxn modelId="{8485B25B-2D15-45C8-A871-EBD2CB8F6848}" srcId="{00BCC9D2-6518-4EC5-BF89-7ED686459ACB}" destId="{9EA2E697-0E63-4E82-BB5D-6B52DC72025F}" srcOrd="1" destOrd="0" parTransId="{DE1A7A19-0986-49D0-9CA8-9CF0A36C4A4B}" sibTransId="{5AFEE2AB-3F4D-4496-9EE2-EDFB7C72A568}"/>
    <dgm:cxn modelId="{BDAA266E-DC9B-4160-B0CD-82557D582F10}" srcId="{00BCC9D2-6518-4EC5-BF89-7ED686459ACB}" destId="{B60ED4AB-1F25-4599-9C72-09CD61F4BB91}" srcOrd="4" destOrd="0" parTransId="{69548A53-5F0E-4D2F-B147-59E259E9AB5F}" sibTransId="{242F50F9-019F-45C5-AF89-3FCD1A42F75B}"/>
    <dgm:cxn modelId="{7620214F-D551-420F-AD0A-6E32C7976FDF}" srcId="{00BCC9D2-6518-4EC5-BF89-7ED686459ACB}" destId="{5395A58A-F274-4237-A5B7-8222FC07977B}" srcOrd="0" destOrd="0" parTransId="{0F3DE357-D910-424A-B936-EA86DF7C62DD}" sibTransId="{C59572EB-8063-4938-9CF6-730DF97E21F6}"/>
    <dgm:cxn modelId="{E23FCC98-5F27-4A7A-BF90-98C5E4CBDC4B}" type="presOf" srcId="{7FC51C41-EDC1-4EE6-BDAC-AE908B78C9B6}" destId="{34197A16-BF1A-4CDC-9BA9-04CE589F2F0A}" srcOrd="0" destOrd="0" presId="urn:microsoft.com/office/officeart/2005/8/layout/chevron1"/>
    <dgm:cxn modelId="{89C4D39F-6FB5-4B83-B430-00229D785A5D}" type="presOf" srcId="{B60ED4AB-1F25-4599-9C72-09CD61F4BB91}" destId="{83BD5B22-BA45-476C-91DB-0A7BDB54DD22}" srcOrd="0" destOrd="0" presId="urn:microsoft.com/office/officeart/2005/8/layout/chevron1"/>
    <dgm:cxn modelId="{4E915EBD-4BE3-4ACF-AB40-80F54A4F18F6}" srcId="{00BCC9D2-6518-4EC5-BF89-7ED686459ACB}" destId="{7FC51C41-EDC1-4EE6-BDAC-AE908B78C9B6}" srcOrd="2" destOrd="0" parTransId="{9738730A-0DC8-48C3-BDDA-9DE3AC5FFA68}" sibTransId="{EB86A54E-195F-4FFB-91B6-4E5AD3BBC8C8}"/>
    <dgm:cxn modelId="{BCBBE5C8-31AE-4AFF-85F6-8FC86328A3B2}" srcId="{00BCC9D2-6518-4EC5-BF89-7ED686459ACB}" destId="{7570AEBC-CEA3-46CD-A721-E034E0491A8F}" srcOrd="3" destOrd="0" parTransId="{983FE1AD-4517-4321-B0F2-90DEDF9B1B9B}" sibTransId="{55AFAEF1-6BCE-43F5-BB82-DFAFD2E723A3}"/>
    <dgm:cxn modelId="{9253AFFA-7AEB-42E3-BD9C-7372FDEF2818}" type="presOf" srcId="{00BCC9D2-6518-4EC5-BF89-7ED686459ACB}" destId="{63DFECA8-71CD-452E-AB25-722601A8AE5D}" srcOrd="0" destOrd="0" presId="urn:microsoft.com/office/officeart/2005/8/layout/chevron1"/>
    <dgm:cxn modelId="{5E50478D-4436-45DD-9E36-05E538B9EE8C}" type="presParOf" srcId="{63DFECA8-71CD-452E-AB25-722601A8AE5D}" destId="{FB8DBDC7-1C98-49B0-B22B-AFE3E2A094D5}" srcOrd="0" destOrd="0" presId="urn:microsoft.com/office/officeart/2005/8/layout/chevron1"/>
    <dgm:cxn modelId="{2A8A3033-F168-459C-AAD3-92E85122AEC6}" type="presParOf" srcId="{63DFECA8-71CD-452E-AB25-722601A8AE5D}" destId="{25D32F3E-D405-4988-ABD5-BF64C3B4D196}" srcOrd="1" destOrd="0" presId="urn:microsoft.com/office/officeart/2005/8/layout/chevron1"/>
    <dgm:cxn modelId="{798B6670-BD45-41C8-B0CF-F989D496EA86}" type="presParOf" srcId="{63DFECA8-71CD-452E-AB25-722601A8AE5D}" destId="{4CEAEF96-FF53-4526-B0C4-B5FD008C8310}" srcOrd="2" destOrd="0" presId="urn:microsoft.com/office/officeart/2005/8/layout/chevron1"/>
    <dgm:cxn modelId="{1546371B-1704-461A-9854-020D6CDB2462}" type="presParOf" srcId="{63DFECA8-71CD-452E-AB25-722601A8AE5D}" destId="{0D312789-7AA0-4DDA-BF7C-5B4C8E2D41CB}" srcOrd="3" destOrd="0" presId="urn:microsoft.com/office/officeart/2005/8/layout/chevron1"/>
    <dgm:cxn modelId="{D423111C-368C-486F-B0EA-8B0AA05E1633}" type="presParOf" srcId="{63DFECA8-71CD-452E-AB25-722601A8AE5D}" destId="{34197A16-BF1A-4CDC-9BA9-04CE589F2F0A}" srcOrd="4" destOrd="0" presId="urn:microsoft.com/office/officeart/2005/8/layout/chevron1"/>
    <dgm:cxn modelId="{B826951B-EE63-47F7-8B4C-EF8CFE8DB1E2}" type="presParOf" srcId="{63DFECA8-71CD-452E-AB25-722601A8AE5D}" destId="{4CF6A717-D309-4919-960F-40A32E4ED2A8}" srcOrd="5" destOrd="0" presId="urn:microsoft.com/office/officeart/2005/8/layout/chevron1"/>
    <dgm:cxn modelId="{8FF500FA-0357-4094-92E8-FCC03211156B}" type="presParOf" srcId="{63DFECA8-71CD-452E-AB25-722601A8AE5D}" destId="{1B694A32-F428-42D7-A14D-31E1DF0651F2}" srcOrd="6" destOrd="0" presId="urn:microsoft.com/office/officeart/2005/8/layout/chevron1"/>
    <dgm:cxn modelId="{550CA0A3-ABEE-4202-BED4-9447E2803A1A}" type="presParOf" srcId="{63DFECA8-71CD-452E-AB25-722601A8AE5D}" destId="{241BCABE-D86A-4354-83A2-7344F33F02FB}" srcOrd="7" destOrd="0" presId="urn:microsoft.com/office/officeart/2005/8/layout/chevron1"/>
    <dgm:cxn modelId="{39C823B8-5F61-4038-9ADA-658C667D79BB}" type="presParOf" srcId="{63DFECA8-71CD-452E-AB25-722601A8AE5D}" destId="{83BD5B22-BA45-476C-91DB-0A7BDB54DD22}" srcOrd="8" destOrd="0" presId="urn:microsoft.com/office/officeart/2005/8/layout/chevro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591C133-71F0-4D2F-B8C2-EFB6F2189223}" type="doc">
      <dgm:prSet loTypeId="urn:microsoft.com/office/officeart/2009/layout/CircleArrowProcess" loCatId="process" qsTypeId="urn:microsoft.com/office/officeart/2005/8/quickstyle/simple1" qsCatId="simple" csTypeId="urn:microsoft.com/office/officeart/2005/8/colors/colorful4" csCatId="colorful" phldr="1"/>
      <dgm:spPr/>
      <dgm:t>
        <a:bodyPr/>
        <a:lstStyle/>
        <a:p>
          <a:endParaRPr lang="en-US"/>
        </a:p>
      </dgm:t>
    </dgm:pt>
    <dgm:pt modelId="{E7BF1A10-7A50-4340-A100-ABF178B9BF48}">
      <dgm:prSet phldrT="[Text]"/>
      <dgm:spPr/>
      <dgm:t>
        <a:bodyPr/>
        <a:lstStyle/>
        <a:p>
          <a:r>
            <a:rPr lang="en-US" dirty="0"/>
            <a:t>Rescind current policies</a:t>
          </a:r>
        </a:p>
      </dgm:t>
    </dgm:pt>
    <dgm:pt modelId="{25082843-9201-439F-931C-315261BFC33B}" type="parTrans" cxnId="{D79C3152-6124-4B13-BB7F-A6AD343DAC86}">
      <dgm:prSet/>
      <dgm:spPr/>
      <dgm:t>
        <a:bodyPr/>
        <a:lstStyle/>
        <a:p>
          <a:endParaRPr lang="en-US"/>
        </a:p>
      </dgm:t>
    </dgm:pt>
    <dgm:pt modelId="{4B9F4EC1-9301-4A8E-BECA-2088B71B667C}" type="sibTrans" cxnId="{D79C3152-6124-4B13-BB7F-A6AD343DAC86}">
      <dgm:prSet/>
      <dgm:spPr/>
      <dgm:t>
        <a:bodyPr/>
        <a:lstStyle/>
        <a:p>
          <a:endParaRPr lang="en-US"/>
        </a:p>
      </dgm:t>
    </dgm:pt>
    <dgm:pt modelId="{90F1619B-E6E5-4ED8-973A-D1CF231597AF}">
      <dgm:prSet phldrT="[Text]"/>
      <dgm:spPr/>
      <dgm:t>
        <a:bodyPr/>
        <a:lstStyle/>
        <a:p>
          <a:r>
            <a:rPr lang="en-US" dirty="0"/>
            <a:t>Adopt TASB</a:t>
          </a:r>
        </a:p>
      </dgm:t>
    </dgm:pt>
    <dgm:pt modelId="{487E6BA3-B24C-45D9-B496-2ACDE92F0820}" type="parTrans" cxnId="{57178A2E-489F-4F4E-9919-DAC741246F5F}">
      <dgm:prSet/>
      <dgm:spPr/>
      <dgm:t>
        <a:bodyPr/>
        <a:lstStyle/>
        <a:p>
          <a:endParaRPr lang="en-US"/>
        </a:p>
      </dgm:t>
    </dgm:pt>
    <dgm:pt modelId="{E4448DD2-C903-4C40-9912-EC234CC841BE}" type="sibTrans" cxnId="{57178A2E-489F-4F4E-9919-DAC741246F5F}">
      <dgm:prSet/>
      <dgm:spPr/>
      <dgm:t>
        <a:bodyPr/>
        <a:lstStyle/>
        <a:p>
          <a:endParaRPr lang="en-US"/>
        </a:p>
      </dgm:t>
    </dgm:pt>
    <dgm:pt modelId="{514471A3-047E-4BC6-82CD-2F19CEC1723B}" type="pres">
      <dgm:prSet presAssocID="{2591C133-71F0-4D2F-B8C2-EFB6F2189223}" presName="Name0" presStyleCnt="0">
        <dgm:presLayoutVars>
          <dgm:chMax val="7"/>
          <dgm:chPref val="7"/>
          <dgm:dir/>
          <dgm:animLvl val="lvl"/>
        </dgm:presLayoutVars>
      </dgm:prSet>
      <dgm:spPr/>
    </dgm:pt>
    <dgm:pt modelId="{12385591-21E8-44FC-B7CB-1874CF357446}" type="pres">
      <dgm:prSet presAssocID="{E7BF1A10-7A50-4340-A100-ABF178B9BF48}" presName="Accent1" presStyleCnt="0"/>
      <dgm:spPr/>
    </dgm:pt>
    <dgm:pt modelId="{940BCF5A-34C7-4266-B8EE-AFEC1FBA290F}" type="pres">
      <dgm:prSet presAssocID="{E7BF1A10-7A50-4340-A100-ABF178B9BF48}" presName="Accent" presStyleLbl="node1" presStyleIdx="0" presStyleCnt="2"/>
      <dgm:spPr/>
    </dgm:pt>
    <dgm:pt modelId="{51FAF31F-0367-4571-8D1B-1ADBDB6B9EE4}" type="pres">
      <dgm:prSet presAssocID="{E7BF1A10-7A50-4340-A100-ABF178B9BF48}" presName="Parent1" presStyleLbl="revTx" presStyleIdx="0" presStyleCnt="2">
        <dgm:presLayoutVars>
          <dgm:chMax val="1"/>
          <dgm:chPref val="1"/>
          <dgm:bulletEnabled val="1"/>
        </dgm:presLayoutVars>
      </dgm:prSet>
      <dgm:spPr/>
    </dgm:pt>
    <dgm:pt modelId="{61B3688B-DDA8-488E-8F2B-94623DCA1E1D}" type="pres">
      <dgm:prSet presAssocID="{90F1619B-E6E5-4ED8-973A-D1CF231597AF}" presName="Accent2" presStyleCnt="0"/>
      <dgm:spPr/>
    </dgm:pt>
    <dgm:pt modelId="{E857936E-C581-4B23-B18F-E4E5C4570546}" type="pres">
      <dgm:prSet presAssocID="{90F1619B-E6E5-4ED8-973A-D1CF231597AF}" presName="Accent" presStyleLbl="node1" presStyleIdx="1" presStyleCnt="2"/>
      <dgm:spPr/>
    </dgm:pt>
    <dgm:pt modelId="{FEC364FD-8BEB-4560-85F0-AFE37DE513EA}" type="pres">
      <dgm:prSet presAssocID="{90F1619B-E6E5-4ED8-973A-D1CF231597AF}" presName="Parent2" presStyleLbl="revTx" presStyleIdx="1" presStyleCnt="2">
        <dgm:presLayoutVars>
          <dgm:chMax val="1"/>
          <dgm:chPref val="1"/>
          <dgm:bulletEnabled val="1"/>
        </dgm:presLayoutVars>
      </dgm:prSet>
      <dgm:spPr/>
    </dgm:pt>
  </dgm:ptLst>
  <dgm:cxnLst>
    <dgm:cxn modelId="{EDC9F51F-603F-4C88-8C95-FB82288FBE76}" type="presOf" srcId="{2591C133-71F0-4D2F-B8C2-EFB6F2189223}" destId="{514471A3-047E-4BC6-82CD-2F19CEC1723B}" srcOrd="0" destOrd="0" presId="urn:microsoft.com/office/officeart/2009/layout/CircleArrowProcess"/>
    <dgm:cxn modelId="{E4534E2D-B757-49E5-9163-F9CFFB5D04C6}" type="presOf" srcId="{E7BF1A10-7A50-4340-A100-ABF178B9BF48}" destId="{51FAF31F-0367-4571-8D1B-1ADBDB6B9EE4}" srcOrd="0" destOrd="0" presId="urn:microsoft.com/office/officeart/2009/layout/CircleArrowProcess"/>
    <dgm:cxn modelId="{57178A2E-489F-4F4E-9919-DAC741246F5F}" srcId="{2591C133-71F0-4D2F-B8C2-EFB6F2189223}" destId="{90F1619B-E6E5-4ED8-973A-D1CF231597AF}" srcOrd="1" destOrd="0" parTransId="{487E6BA3-B24C-45D9-B496-2ACDE92F0820}" sibTransId="{E4448DD2-C903-4C40-9912-EC234CC841BE}"/>
    <dgm:cxn modelId="{89F1BA33-64EE-4437-A8CF-A2F9DF276F43}" type="presOf" srcId="{90F1619B-E6E5-4ED8-973A-D1CF231597AF}" destId="{FEC364FD-8BEB-4560-85F0-AFE37DE513EA}" srcOrd="0" destOrd="0" presId="urn:microsoft.com/office/officeart/2009/layout/CircleArrowProcess"/>
    <dgm:cxn modelId="{D79C3152-6124-4B13-BB7F-A6AD343DAC86}" srcId="{2591C133-71F0-4D2F-B8C2-EFB6F2189223}" destId="{E7BF1A10-7A50-4340-A100-ABF178B9BF48}" srcOrd="0" destOrd="0" parTransId="{25082843-9201-439F-931C-315261BFC33B}" sibTransId="{4B9F4EC1-9301-4A8E-BECA-2088B71B667C}"/>
    <dgm:cxn modelId="{72310B8B-5CD9-46C1-BA33-98B098955C29}" type="presParOf" srcId="{514471A3-047E-4BC6-82CD-2F19CEC1723B}" destId="{12385591-21E8-44FC-B7CB-1874CF357446}" srcOrd="0" destOrd="0" presId="urn:microsoft.com/office/officeart/2009/layout/CircleArrowProcess"/>
    <dgm:cxn modelId="{FD38BC95-3BF5-4701-A003-EF3B573D7E4A}" type="presParOf" srcId="{12385591-21E8-44FC-B7CB-1874CF357446}" destId="{940BCF5A-34C7-4266-B8EE-AFEC1FBA290F}" srcOrd="0" destOrd="0" presId="urn:microsoft.com/office/officeart/2009/layout/CircleArrowProcess"/>
    <dgm:cxn modelId="{0959D3B7-9EE6-4E23-AEF8-4CB352816213}" type="presParOf" srcId="{514471A3-047E-4BC6-82CD-2F19CEC1723B}" destId="{51FAF31F-0367-4571-8D1B-1ADBDB6B9EE4}" srcOrd="1" destOrd="0" presId="urn:microsoft.com/office/officeart/2009/layout/CircleArrowProcess"/>
    <dgm:cxn modelId="{2A479045-FDC9-4EB5-9194-AD20349810E3}" type="presParOf" srcId="{514471A3-047E-4BC6-82CD-2F19CEC1723B}" destId="{61B3688B-DDA8-488E-8F2B-94623DCA1E1D}" srcOrd="2" destOrd="0" presId="urn:microsoft.com/office/officeart/2009/layout/CircleArrowProcess"/>
    <dgm:cxn modelId="{5695A767-CC76-44AF-8996-9F9B184B0C84}" type="presParOf" srcId="{61B3688B-DDA8-488E-8F2B-94623DCA1E1D}" destId="{E857936E-C581-4B23-B18F-E4E5C4570546}" srcOrd="0" destOrd="0" presId="urn:microsoft.com/office/officeart/2009/layout/CircleArrowProcess"/>
    <dgm:cxn modelId="{E6B7F834-B768-4061-BFF0-1EEF9464CFCE}" type="presParOf" srcId="{514471A3-047E-4BC6-82CD-2F19CEC1723B}" destId="{FEC364FD-8BEB-4560-85F0-AFE37DE513EA}" srcOrd="3" destOrd="0" presId="urn:microsoft.com/office/officeart/2009/layout/CircleArrow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0BCC9D2-6518-4EC5-BF89-7ED686459ACB}" type="doc">
      <dgm:prSet loTypeId="urn:microsoft.com/office/officeart/2005/8/layout/chevron1" loCatId="process" qsTypeId="urn:microsoft.com/office/officeart/2005/8/quickstyle/simple3" qsCatId="simple" csTypeId="urn:microsoft.com/office/officeart/2005/8/colors/colorful1" csCatId="colorful" phldr="1"/>
      <dgm:spPr/>
    </dgm:pt>
    <dgm:pt modelId="{5395A58A-F274-4237-A5B7-8222FC07977B}">
      <dgm:prSet phldrT="[Text]"/>
      <dgm:spPr/>
      <dgm:t>
        <a:bodyPr/>
        <a:lstStyle/>
        <a:p>
          <a:r>
            <a:rPr lang="en-US" dirty="0"/>
            <a:t>Email TASB edits</a:t>
          </a:r>
        </a:p>
      </dgm:t>
    </dgm:pt>
    <dgm:pt modelId="{0F3DE357-D910-424A-B936-EA86DF7C62DD}" type="parTrans" cxnId="{7620214F-D551-420F-AD0A-6E32C7976FDF}">
      <dgm:prSet/>
      <dgm:spPr/>
      <dgm:t>
        <a:bodyPr/>
        <a:lstStyle/>
        <a:p>
          <a:endParaRPr lang="en-US"/>
        </a:p>
      </dgm:t>
    </dgm:pt>
    <dgm:pt modelId="{C59572EB-8063-4938-9CF6-730DF97E21F6}" type="sibTrans" cxnId="{7620214F-D551-420F-AD0A-6E32C7976FDF}">
      <dgm:prSet/>
      <dgm:spPr/>
      <dgm:t>
        <a:bodyPr/>
        <a:lstStyle/>
        <a:p>
          <a:endParaRPr lang="en-US"/>
        </a:p>
      </dgm:t>
    </dgm:pt>
    <dgm:pt modelId="{9EA2E697-0E63-4E82-BB5D-6B52DC72025F}">
      <dgm:prSet phldrT="[Text]"/>
      <dgm:spPr/>
      <dgm:t>
        <a:bodyPr/>
        <a:lstStyle/>
        <a:p>
          <a:r>
            <a:rPr lang="en-US" dirty="0"/>
            <a:t>Procedure Manual Site ‘go-live’</a:t>
          </a:r>
        </a:p>
      </dgm:t>
    </dgm:pt>
    <dgm:pt modelId="{DE1A7A19-0986-49D0-9CA8-9CF0A36C4A4B}" type="parTrans" cxnId="{8485B25B-2D15-45C8-A871-EBD2CB8F6848}">
      <dgm:prSet/>
      <dgm:spPr/>
      <dgm:t>
        <a:bodyPr/>
        <a:lstStyle/>
        <a:p>
          <a:endParaRPr lang="en-US"/>
        </a:p>
      </dgm:t>
    </dgm:pt>
    <dgm:pt modelId="{5AFEE2AB-3F4D-4496-9EE2-EDFB7C72A568}" type="sibTrans" cxnId="{8485B25B-2D15-45C8-A871-EBD2CB8F6848}">
      <dgm:prSet/>
      <dgm:spPr/>
      <dgm:t>
        <a:bodyPr/>
        <a:lstStyle/>
        <a:p>
          <a:endParaRPr lang="en-US"/>
        </a:p>
      </dgm:t>
    </dgm:pt>
    <dgm:pt modelId="{B60ED4AB-1F25-4599-9C72-09CD61F4BB91}">
      <dgm:prSet phldrT="[Text]"/>
      <dgm:spPr/>
      <dgm:t>
        <a:bodyPr/>
        <a:lstStyle/>
        <a:p>
          <a:r>
            <a:rPr lang="en-US" dirty="0"/>
            <a:t>MCC Policy Site ‘go-live’</a:t>
          </a:r>
        </a:p>
      </dgm:t>
    </dgm:pt>
    <dgm:pt modelId="{69548A53-5F0E-4D2F-B147-59E259E9AB5F}" type="parTrans" cxnId="{BDAA266E-DC9B-4160-B0CD-82557D582F10}">
      <dgm:prSet/>
      <dgm:spPr/>
      <dgm:t>
        <a:bodyPr/>
        <a:lstStyle/>
        <a:p>
          <a:endParaRPr lang="en-US"/>
        </a:p>
      </dgm:t>
    </dgm:pt>
    <dgm:pt modelId="{242F50F9-019F-45C5-AF89-3FCD1A42F75B}" type="sibTrans" cxnId="{BDAA266E-DC9B-4160-B0CD-82557D582F10}">
      <dgm:prSet/>
      <dgm:spPr/>
      <dgm:t>
        <a:bodyPr/>
        <a:lstStyle/>
        <a:p>
          <a:endParaRPr lang="en-US"/>
        </a:p>
      </dgm:t>
    </dgm:pt>
    <dgm:pt modelId="{D83FE2B9-2613-45FB-876C-226D9E8FD5AF}">
      <dgm:prSet phldrT="[Text]"/>
      <dgm:spPr/>
      <dgm:t>
        <a:bodyPr/>
        <a:lstStyle/>
        <a:p>
          <a:r>
            <a:rPr lang="en-US" dirty="0"/>
            <a:t>Train Campus &amp; Board</a:t>
          </a:r>
        </a:p>
      </dgm:t>
    </dgm:pt>
    <dgm:pt modelId="{739C9B49-0B2D-4B1E-B0EA-26B23EE2071F}" type="parTrans" cxnId="{6F92D4F8-87E8-4256-B1E1-F7915F3CBAD4}">
      <dgm:prSet/>
      <dgm:spPr/>
      <dgm:t>
        <a:bodyPr/>
        <a:lstStyle/>
        <a:p>
          <a:endParaRPr lang="en-US"/>
        </a:p>
      </dgm:t>
    </dgm:pt>
    <dgm:pt modelId="{9ABFB01C-84C8-4E35-AE7A-C25CF52A2108}" type="sibTrans" cxnId="{6F92D4F8-87E8-4256-B1E1-F7915F3CBAD4}">
      <dgm:prSet/>
      <dgm:spPr/>
      <dgm:t>
        <a:bodyPr/>
        <a:lstStyle/>
        <a:p>
          <a:endParaRPr lang="en-US"/>
        </a:p>
      </dgm:t>
    </dgm:pt>
    <dgm:pt modelId="{63DFECA8-71CD-452E-AB25-722601A8AE5D}" type="pres">
      <dgm:prSet presAssocID="{00BCC9D2-6518-4EC5-BF89-7ED686459ACB}" presName="Name0" presStyleCnt="0">
        <dgm:presLayoutVars>
          <dgm:dir/>
          <dgm:animLvl val="lvl"/>
          <dgm:resizeHandles val="exact"/>
        </dgm:presLayoutVars>
      </dgm:prSet>
      <dgm:spPr/>
    </dgm:pt>
    <dgm:pt modelId="{FB8DBDC7-1C98-49B0-B22B-AFE3E2A094D5}" type="pres">
      <dgm:prSet presAssocID="{5395A58A-F274-4237-A5B7-8222FC07977B}" presName="parTxOnly" presStyleLbl="node1" presStyleIdx="0" presStyleCnt="4">
        <dgm:presLayoutVars>
          <dgm:chMax val="0"/>
          <dgm:chPref val="0"/>
          <dgm:bulletEnabled val="1"/>
        </dgm:presLayoutVars>
      </dgm:prSet>
      <dgm:spPr/>
    </dgm:pt>
    <dgm:pt modelId="{25D32F3E-D405-4988-ABD5-BF64C3B4D196}" type="pres">
      <dgm:prSet presAssocID="{C59572EB-8063-4938-9CF6-730DF97E21F6}" presName="parTxOnlySpace" presStyleCnt="0"/>
      <dgm:spPr/>
    </dgm:pt>
    <dgm:pt modelId="{4CEAEF96-FF53-4526-B0C4-B5FD008C8310}" type="pres">
      <dgm:prSet presAssocID="{9EA2E697-0E63-4E82-BB5D-6B52DC72025F}" presName="parTxOnly" presStyleLbl="node1" presStyleIdx="1" presStyleCnt="4">
        <dgm:presLayoutVars>
          <dgm:chMax val="0"/>
          <dgm:chPref val="0"/>
          <dgm:bulletEnabled val="1"/>
        </dgm:presLayoutVars>
      </dgm:prSet>
      <dgm:spPr/>
    </dgm:pt>
    <dgm:pt modelId="{0D312789-7AA0-4DDA-BF7C-5B4C8E2D41CB}" type="pres">
      <dgm:prSet presAssocID="{5AFEE2AB-3F4D-4496-9EE2-EDFB7C72A568}" presName="parTxOnlySpace" presStyleCnt="0"/>
      <dgm:spPr/>
    </dgm:pt>
    <dgm:pt modelId="{83BD5B22-BA45-476C-91DB-0A7BDB54DD22}" type="pres">
      <dgm:prSet presAssocID="{B60ED4AB-1F25-4599-9C72-09CD61F4BB91}" presName="parTxOnly" presStyleLbl="node1" presStyleIdx="2" presStyleCnt="4">
        <dgm:presLayoutVars>
          <dgm:chMax val="0"/>
          <dgm:chPref val="0"/>
          <dgm:bulletEnabled val="1"/>
        </dgm:presLayoutVars>
      </dgm:prSet>
      <dgm:spPr/>
    </dgm:pt>
    <dgm:pt modelId="{9A552236-A34C-47E0-9EFE-5C1497B95231}" type="pres">
      <dgm:prSet presAssocID="{242F50F9-019F-45C5-AF89-3FCD1A42F75B}" presName="parTxOnlySpace" presStyleCnt="0"/>
      <dgm:spPr/>
    </dgm:pt>
    <dgm:pt modelId="{96905D8B-7BCD-4A6A-9CA0-FDF79805B7C6}" type="pres">
      <dgm:prSet presAssocID="{D83FE2B9-2613-45FB-876C-226D9E8FD5AF}" presName="parTxOnly" presStyleLbl="node1" presStyleIdx="3" presStyleCnt="4">
        <dgm:presLayoutVars>
          <dgm:chMax val="0"/>
          <dgm:chPref val="0"/>
          <dgm:bulletEnabled val="1"/>
        </dgm:presLayoutVars>
      </dgm:prSet>
      <dgm:spPr/>
    </dgm:pt>
  </dgm:ptLst>
  <dgm:cxnLst>
    <dgm:cxn modelId="{BE28ED11-77FE-4FFF-8B80-54FCFE4FD5F1}" type="presOf" srcId="{5395A58A-F274-4237-A5B7-8222FC07977B}" destId="{FB8DBDC7-1C98-49B0-B22B-AFE3E2A094D5}" srcOrd="0" destOrd="0" presId="urn:microsoft.com/office/officeart/2005/8/layout/chevron1"/>
    <dgm:cxn modelId="{552B702A-79DF-4CD8-A424-E54006D603B8}" type="presOf" srcId="{9EA2E697-0E63-4E82-BB5D-6B52DC72025F}" destId="{4CEAEF96-FF53-4526-B0C4-B5FD008C8310}" srcOrd="0" destOrd="0" presId="urn:microsoft.com/office/officeart/2005/8/layout/chevron1"/>
    <dgm:cxn modelId="{8485B25B-2D15-45C8-A871-EBD2CB8F6848}" srcId="{00BCC9D2-6518-4EC5-BF89-7ED686459ACB}" destId="{9EA2E697-0E63-4E82-BB5D-6B52DC72025F}" srcOrd="1" destOrd="0" parTransId="{DE1A7A19-0986-49D0-9CA8-9CF0A36C4A4B}" sibTransId="{5AFEE2AB-3F4D-4496-9EE2-EDFB7C72A568}"/>
    <dgm:cxn modelId="{BDAA266E-DC9B-4160-B0CD-82557D582F10}" srcId="{00BCC9D2-6518-4EC5-BF89-7ED686459ACB}" destId="{B60ED4AB-1F25-4599-9C72-09CD61F4BB91}" srcOrd="2" destOrd="0" parTransId="{69548A53-5F0E-4D2F-B147-59E259E9AB5F}" sibTransId="{242F50F9-019F-45C5-AF89-3FCD1A42F75B}"/>
    <dgm:cxn modelId="{E046146F-20E1-45BB-BAAF-3FFCF4A81A2C}" type="presOf" srcId="{D83FE2B9-2613-45FB-876C-226D9E8FD5AF}" destId="{96905D8B-7BCD-4A6A-9CA0-FDF79805B7C6}" srcOrd="0" destOrd="0" presId="urn:microsoft.com/office/officeart/2005/8/layout/chevron1"/>
    <dgm:cxn modelId="{7620214F-D551-420F-AD0A-6E32C7976FDF}" srcId="{00BCC9D2-6518-4EC5-BF89-7ED686459ACB}" destId="{5395A58A-F274-4237-A5B7-8222FC07977B}" srcOrd="0" destOrd="0" parTransId="{0F3DE357-D910-424A-B936-EA86DF7C62DD}" sibTransId="{C59572EB-8063-4938-9CF6-730DF97E21F6}"/>
    <dgm:cxn modelId="{89C4D39F-6FB5-4B83-B430-00229D785A5D}" type="presOf" srcId="{B60ED4AB-1F25-4599-9C72-09CD61F4BB91}" destId="{83BD5B22-BA45-476C-91DB-0A7BDB54DD22}" srcOrd="0" destOrd="0" presId="urn:microsoft.com/office/officeart/2005/8/layout/chevron1"/>
    <dgm:cxn modelId="{6F92D4F8-87E8-4256-B1E1-F7915F3CBAD4}" srcId="{00BCC9D2-6518-4EC5-BF89-7ED686459ACB}" destId="{D83FE2B9-2613-45FB-876C-226D9E8FD5AF}" srcOrd="3" destOrd="0" parTransId="{739C9B49-0B2D-4B1E-B0EA-26B23EE2071F}" sibTransId="{9ABFB01C-84C8-4E35-AE7A-C25CF52A2108}"/>
    <dgm:cxn modelId="{9253AFFA-7AEB-42E3-BD9C-7372FDEF2818}" type="presOf" srcId="{00BCC9D2-6518-4EC5-BF89-7ED686459ACB}" destId="{63DFECA8-71CD-452E-AB25-722601A8AE5D}" srcOrd="0" destOrd="0" presId="urn:microsoft.com/office/officeart/2005/8/layout/chevron1"/>
    <dgm:cxn modelId="{5E50478D-4436-45DD-9E36-05E538B9EE8C}" type="presParOf" srcId="{63DFECA8-71CD-452E-AB25-722601A8AE5D}" destId="{FB8DBDC7-1C98-49B0-B22B-AFE3E2A094D5}" srcOrd="0" destOrd="0" presId="urn:microsoft.com/office/officeart/2005/8/layout/chevron1"/>
    <dgm:cxn modelId="{2A8A3033-F168-459C-AAD3-92E85122AEC6}" type="presParOf" srcId="{63DFECA8-71CD-452E-AB25-722601A8AE5D}" destId="{25D32F3E-D405-4988-ABD5-BF64C3B4D196}" srcOrd="1" destOrd="0" presId="urn:microsoft.com/office/officeart/2005/8/layout/chevron1"/>
    <dgm:cxn modelId="{798B6670-BD45-41C8-B0CF-F989D496EA86}" type="presParOf" srcId="{63DFECA8-71CD-452E-AB25-722601A8AE5D}" destId="{4CEAEF96-FF53-4526-B0C4-B5FD008C8310}" srcOrd="2" destOrd="0" presId="urn:microsoft.com/office/officeart/2005/8/layout/chevron1"/>
    <dgm:cxn modelId="{1546371B-1704-461A-9854-020D6CDB2462}" type="presParOf" srcId="{63DFECA8-71CD-452E-AB25-722601A8AE5D}" destId="{0D312789-7AA0-4DDA-BF7C-5B4C8E2D41CB}" srcOrd="3" destOrd="0" presId="urn:microsoft.com/office/officeart/2005/8/layout/chevron1"/>
    <dgm:cxn modelId="{39C823B8-5F61-4038-9ADA-658C667D79BB}" type="presParOf" srcId="{63DFECA8-71CD-452E-AB25-722601A8AE5D}" destId="{83BD5B22-BA45-476C-91DB-0A7BDB54DD22}" srcOrd="4" destOrd="0" presId="urn:microsoft.com/office/officeart/2005/8/layout/chevron1"/>
    <dgm:cxn modelId="{73B7E27D-6122-46AB-85A6-61D5F599BF69}" type="presParOf" srcId="{63DFECA8-71CD-452E-AB25-722601A8AE5D}" destId="{9A552236-A34C-47E0-9EFE-5C1497B95231}" srcOrd="5" destOrd="0" presId="urn:microsoft.com/office/officeart/2005/8/layout/chevron1"/>
    <dgm:cxn modelId="{82669490-EF7C-4B6C-8896-4B50FF267408}" type="presParOf" srcId="{63DFECA8-71CD-452E-AB25-722601A8AE5D}" destId="{96905D8B-7BCD-4A6A-9CA0-FDF79805B7C6}" srcOrd="6" destOrd="0" presId="urn:microsoft.com/office/officeart/2005/8/layout/chevro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8DBDC7-1C98-49B0-B22B-AFE3E2A094D5}">
      <dsp:nvSpPr>
        <dsp:cNvPr id="0" name=""/>
        <dsp:cNvSpPr/>
      </dsp:nvSpPr>
      <dsp:spPr>
        <a:xfrm>
          <a:off x="2854" y="1974467"/>
          <a:ext cx="2540885" cy="1016354"/>
        </a:xfrm>
        <a:prstGeom prst="chevron">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t>TASB Review &amp; Suggestions</a:t>
          </a:r>
        </a:p>
      </dsp:txBody>
      <dsp:txXfrm>
        <a:off x="511031" y="1974467"/>
        <a:ext cx="1524531" cy="1016354"/>
      </dsp:txXfrm>
    </dsp:sp>
    <dsp:sp modelId="{4CEAEF96-FF53-4526-B0C4-B5FD008C8310}">
      <dsp:nvSpPr>
        <dsp:cNvPr id="0" name=""/>
        <dsp:cNvSpPr/>
      </dsp:nvSpPr>
      <dsp:spPr>
        <a:xfrm>
          <a:off x="2289651" y="1974467"/>
          <a:ext cx="2540885" cy="1016354"/>
        </a:xfrm>
        <a:prstGeom prst="chevron">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t>Major Review, Edits &amp; Procedure Manual Creation</a:t>
          </a:r>
        </a:p>
      </dsp:txBody>
      <dsp:txXfrm>
        <a:off x="2797828" y="1974467"/>
        <a:ext cx="1524531" cy="1016354"/>
      </dsp:txXfrm>
    </dsp:sp>
    <dsp:sp modelId="{34197A16-BF1A-4CDC-9BA9-04CE589F2F0A}">
      <dsp:nvSpPr>
        <dsp:cNvPr id="0" name=""/>
        <dsp:cNvSpPr/>
      </dsp:nvSpPr>
      <dsp:spPr>
        <a:xfrm>
          <a:off x="4576448" y="1974467"/>
          <a:ext cx="2540885" cy="1016354"/>
        </a:xfrm>
        <a:prstGeom prst="chevron">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t>Departmental Review </a:t>
          </a:r>
          <a:br>
            <a:rPr lang="en-US" sz="1600" kern="1200" dirty="0"/>
          </a:br>
          <a:r>
            <a:rPr lang="en-US" sz="1600" kern="1200" dirty="0"/>
            <a:t>&amp; Edits</a:t>
          </a:r>
        </a:p>
      </dsp:txBody>
      <dsp:txXfrm>
        <a:off x="5084625" y="1974467"/>
        <a:ext cx="1524531" cy="1016354"/>
      </dsp:txXfrm>
    </dsp:sp>
    <dsp:sp modelId="{1B694A32-F428-42D7-A14D-31E1DF0651F2}">
      <dsp:nvSpPr>
        <dsp:cNvPr id="0" name=""/>
        <dsp:cNvSpPr/>
      </dsp:nvSpPr>
      <dsp:spPr>
        <a:xfrm>
          <a:off x="6863245" y="1974467"/>
          <a:ext cx="2540885" cy="1016354"/>
        </a:xfrm>
        <a:prstGeom prst="chevron">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t>Legal Review &amp; Edits</a:t>
          </a:r>
        </a:p>
      </dsp:txBody>
      <dsp:txXfrm>
        <a:off x="7371422" y="1974467"/>
        <a:ext cx="1524531" cy="1016354"/>
      </dsp:txXfrm>
    </dsp:sp>
    <dsp:sp modelId="{83BD5B22-BA45-476C-91DB-0A7BDB54DD22}">
      <dsp:nvSpPr>
        <dsp:cNvPr id="0" name=""/>
        <dsp:cNvSpPr/>
      </dsp:nvSpPr>
      <dsp:spPr>
        <a:xfrm>
          <a:off x="9150041" y="1974467"/>
          <a:ext cx="2540885" cy="1016354"/>
        </a:xfrm>
        <a:prstGeom prst="chevron">
          <a:avLst/>
        </a:prstGeom>
        <a:gradFill rotWithShape="0">
          <a:gsLst>
            <a:gs pos="0">
              <a:schemeClr val="accent6">
                <a:hueOff val="0"/>
                <a:satOff val="0"/>
                <a:lumOff val="0"/>
                <a:alphaOff val="0"/>
                <a:lumMod val="110000"/>
                <a:satMod val="105000"/>
                <a:tint val="67000"/>
              </a:schemeClr>
            </a:gs>
            <a:gs pos="50000">
              <a:schemeClr val="accent6">
                <a:hueOff val="0"/>
                <a:satOff val="0"/>
                <a:lumOff val="0"/>
                <a:alphaOff val="0"/>
                <a:lumMod val="105000"/>
                <a:satMod val="103000"/>
                <a:tint val="73000"/>
              </a:schemeClr>
            </a:gs>
            <a:gs pos="100000">
              <a:schemeClr val="accent6">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t>Board Review</a:t>
          </a:r>
        </a:p>
      </dsp:txBody>
      <dsp:txXfrm>
        <a:off x="9658218" y="1974467"/>
        <a:ext cx="1524531" cy="10163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0BCF5A-34C7-4266-B8EE-AFEC1FBA290F}">
      <dsp:nvSpPr>
        <dsp:cNvPr id="0" name=""/>
        <dsp:cNvSpPr/>
      </dsp:nvSpPr>
      <dsp:spPr>
        <a:xfrm>
          <a:off x="2206134" y="0"/>
          <a:ext cx="3028220" cy="3028307"/>
        </a:xfrm>
        <a:prstGeom prst="circularArrow">
          <a:avLst>
            <a:gd name="adj1" fmla="val 10980"/>
            <a:gd name="adj2" fmla="val 1142322"/>
            <a:gd name="adj3" fmla="val 4500000"/>
            <a:gd name="adj4" fmla="val 10800000"/>
            <a:gd name="adj5" fmla="val 125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1FAF31F-0367-4571-8D1B-1ADBDB6B9EE4}">
      <dsp:nvSpPr>
        <dsp:cNvPr id="0" name=""/>
        <dsp:cNvSpPr/>
      </dsp:nvSpPr>
      <dsp:spPr>
        <a:xfrm>
          <a:off x="2874944" y="1096369"/>
          <a:ext cx="1689508" cy="8446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Rescind current policies</a:t>
          </a:r>
        </a:p>
      </dsp:txBody>
      <dsp:txXfrm>
        <a:off x="2874944" y="1096369"/>
        <a:ext cx="1689508" cy="844654"/>
      </dsp:txXfrm>
    </dsp:sp>
    <dsp:sp modelId="{E857936E-C581-4B23-B18F-E4E5C4570546}">
      <dsp:nvSpPr>
        <dsp:cNvPr id="0" name=""/>
        <dsp:cNvSpPr/>
      </dsp:nvSpPr>
      <dsp:spPr>
        <a:xfrm>
          <a:off x="1581038" y="1941024"/>
          <a:ext cx="2601472" cy="2602572"/>
        </a:xfrm>
        <a:prstGeom prst="blockArc">
          <a:avLst>
            <a:gd name="adj1" fmla="val 0"/>
            <a:gd name="adj2" fmla="val 18900000"/>
            <a:gd name="adj3" fmla="val 12740"/>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EC364FD-8BEB-4560-85F0-AFE37DE513EA}">
      <dsp:nvSpPr>
        <dsp:cNvPr id="0" name=""/>
        <dsp:cNvSpPr/>
      </dsp:nvSpPr>
      <dsp:spPr>
        <a:xfrm>
          <a:off x="2030189" y="2839748"/>
          <a:ext cx="1689508" cy="8446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Adopt TASB</a:t>
          </a:r>
        </a:p>
      </dsp:txBody>
      <dsp:txXfrm>
        <a:off x="2030189" y="2839748"/>
        <a:ext cx="1689508" cy="8446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8DBDC7-1C98-49B0-B22B-AFE3E2A094D5}">
      <dsp:nvSpPr>
        <dsp:cNvPr id="0" name=""/>
        <dsp:cNvSpPr/>
      </dsp:nvSpPr>
      <dsp:spPr>
        <a:xfrm>
          <a:off x="5424" y="1655346"/>
          <a:ext cx="3157549" cy="1263019"/>
        </a:xfrm>
        <a:prstGeom prst="chevron">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2014" tIns="37338" rIns="37338" bIns="37338" numCol="1" spcCol="1270" anchor="ctr" anchorCtr="0">
          <a:noAutofit/>
        </a:bodyPr>
        <a:lstStyle/>
        <a:p>
          <a:pPr marL="0" lvl="0" indent="0" algn="ctr" defTabSz="1244600">
            <a:lnSpc>
              <a:spcPct val="90000"/>
            </a:lnSpc>
            <a:spcBef>
              <a:spcPct val="0"/>
            </a:spcBef>
            <a:spcAft>
              <a:spcPct val="35000"/>
            </a:spcAft>
            <a:buNone/>
          </a:pPr>
          <a:r>
            <a:rPr lang="en-US" sz="2800" kern="1200" dirty="0"/>
            <a:t>Email TASB edits</a:t>
          </a:r>
        </a:p>
      </dsp:txBody>
      <dsp:txXfrm>
        <a:off x="636934" y="1655346"/>
        <a:ext cx="1894530" cy="1263019"/>
      </dsp:txXfrm>
    </dsp:sp>
    <dsp:sp modelId="{4CEAEF96-FF53-4526-B0C4-B5FD008C8310}">
      <dsp:nvSpPr>
        <dsp:cNvPr id="0" name=""/>
        <dsp:cNvSpPr/>
      </dsp:nvSpPr>
      <dsp:spPr>
        <a:xfrm>
          <a:off x="2847218" y="1655346"/>
          <a:ext cx="3157549" cy="1263019"/>
        </a:xfrm>
        <a:prstGeom prst="chevron">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2014" tIns="37338" rIns="37338" bIns="37338" numCol="1" spcCol="1270" anchor="ctr" anchorCtr="0">
          <a:noAutofit/>
        </a:bodyPr>
        <a:lstStyle/>
        <a:p>
          <a:pPr marL="0" lvl="0" indent="0" algn="ctr" defTabSz="1244600">
            <a:lnSpc>
              <a:spcPct val="90000"/>
            </a:lnSpc>
            <a:spcBef>
              <a:spcPct val="0"/>
            </a:spcBef>
            <a:spcAft>
              <a:spcPct val="35000"/>
            </a:spcAft>
            <a:buNone/>
          </a:pPr>
          <a:r>
            <a:rPr lang="en-US" sz="2800" kern="1200" dirty="0"/>
            <a:t>Procedure Manual Site ‘go-live’</a:t>
          </a:r>
        </a:p>
      </dsp:txBody>
      <dsp:txXfrm>
        <a:off x="3478728" y="1655346"/>
        <a:ext cx="1894530" cy="1263019"/>
      </dsp:txXfrm>
    </dsp:sp>
    <dsp:sp modelId="{83BD5B22-BA45-476C-91DB-0A7BDB54DD22}">
      <dsp:nvSpPr>
        <dsp:cNvPr id="0" name=""/>
        <dsp:cNvSpPr/>
      </dsp:nvSpPr>
      <dsp:spPr>
        <a:xfrm>
          <a:off x="5689013" y="1655346"/>
          <a:ext cx="3157549" cy="1263019"/>
        </a:xfrm>
        <a:prstGeom prst="chevron">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2014" tIns="37338" rIns="37338" bIns="37338" numCol="1" spcCol="1270" anchor="ctr" anchorCtr="0">
          <a:noAutofit/>
        </a:bodyPr>
        <a:lstStyle/>
        <a:p>
          <a:pPr marL="0" lvl="0" indent="0" algn="ctr" defTabSz="1244600">
            <a:lnSpc>
              <a:spcPct val="90000"/>
            </a:lnSpc>
            <a:spcBef>
              <a:spcPct val="0"/>
            </a:spcBef>
            <a:spcAft>
              <a:spcPct val="35000"/>
            </a:spcAft>
            <a:buNone/>
          </a:pPr>
          <a:r>
            <a:rPr lang="en-US" sz="2800" kern="1200" dirty="0"/>
            <a:t>MCC Policy Site ‘go-live’</a:t>
          </a:r>
        </a:p>
      </dsp:txBody>
      <dsp:txXfrm>
        <a:off x="6320523" y="1655346"/>
        <a:ext cx="1894530" cy="1263019"/>
      </dsp:txXfrm>
    </dsp:sp>
    <dsp:sp modelId="{96905D8B-7BCD-4A6A-9CA0-FDF79805B7C6}">
      <dsp:nvSpPr>
        <dsp:cNvPr id="0" name=""/>
        <dsp:cNvSpPr/>
      </dsp:nvSpPr>
      <dsp:spPr>
        <a:xfrm>
          <a:off x="8530808" y="1655346"/>
          <a:ext cx="3157549" cy="1263019"/>
        </a:xfrm>
        <a:prstGeom prst="chevron">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2014" tIns="37338" rIns="37338" bIns="37338" numCol="1" spcCol="1270" anchor="ctr" anchorCtr="0">
          <a:noAutofit/>
        </a:bodyPr>
        <a:lstStyle/>
        <a:p>
          <a:pPr marL="0" lvl="0" indent="0" algn="ctr" defTabSz="1244600">
            <a:lnSpc>
              <a:spcPct val="90000"/>
            </a:lnSpc>
            <a:spcBef>
              <a:spcPct val="0"/>
            </a:spcBef>
            <a:spcAft>
              <a:spcPct val="35000"/>
            </a:spcAft>
            <a:buNone/>
          </a:pPr>
          <a:r>
            <a:rPr lang="en-US" sz="2800" kern="1200" dirty="0"/>
            <a:t>Train Campus &amp; Board</a:t>
          </a:r>
        </a:p>
      </dsp:txBody>
      <dsp:txXfrm>
        <a:off x="9162318" y="1655346"/>
        <a:ext cx="1894530" cy="1263019"/>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6B97AB0-AD68-284E-BC71-D8898F66ED39}" type="datetimeFigureOut">
              <a:rPr lang="en-US" smtClean="0"/>
              <a:t>8/26/2025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2918B14-83F3-1C41-A225-B95F52427308}" type="slidenum">
              <a:rPr lang="en-US" smtClean="0"/>
              <a:t>‹#›</a:t>
            </a:fld>
            <a:endParaRPr lang="en-US"/>
          </a:p>
        </p:txBody>
      </p:sp>
    </p:spTree>
    <p:extLst>
      <p:ext uri="{BB962C8B-B14F-4D97-AF65-F5344CB8AC3E}">
        <p14:creationId xmlns:p14="http://schemas.microsoft.com/office/powerpoint/2010/main" val="7518102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2918B14-83F3-1C41-A225-B95F52427308}" type="slidenum">
              <a:rPr lang="en-US" smtClean="0"/>
              <a:t>1</a:t>
            </a:fld>
            <a:endParaRPr lang="en-US"/>
          </a:p>
        </p:txBody>
      </p:sp>
    </p:spTree>
    <p:extLst>
      <p:ext uri="{BB962C8B-B14F-4D97-AF65-F5344CB8AC3E}">
        <p14:creationId xmlns:p14="http://schemas.microsoft.com/office/powerpoint/2010/main" val="35999644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4350" indent="-514350">
              <a:buFont typeface="+mj-lt"/>
              <a:buAutoNum type="arabicPeriod"/>
            </a:pPr>
            <a:r>
              <a:rPr lang="en-US" sz="1200" dirty="0">
                <a:solidFill>
                  <a:srgbClr val="0C0C0D"/>
                </a:solidFill>
                <a:latin typeface="Public Sans"/>
              </a:rPr>
              <a:t>TASB Policy Consultant reviewed current policy and procedure manual</a:t>
            </a:r>
          </a:p>
          <a:p>
            <a:pPr marL="514350" indent="-514350">
              <a:buFont typeface="+mj-lt"/>
              <a:buAutoNum type="arabicPeriod"/>
            </a:pPr>
            <a:r>
              <a:rPr lang="en-US" sz="1200" dirty="0">
                <a:solidFill>
                  <a:srgbClr val="0C0C0D"/>
                </a:solidFill>
                <a:latin typeface="Public Sans"/>
              </a:rPr>
              <a:t>Sent MCC recommendations of edits to their local policies &amp; best practices</a:t>
            </a:r>
          </a:p>
          <a:p>
            <a:pPr marL="514350" indent="-514350">
              <a:buFont typeface="+mj-lt"/>
              <a:buAutoNum type="arabicPeriod"/>
            </a:pPr>
            <a:r>
              <a:rPr lang="en-US" sz="1200" dirty="0">
                <a:solidFill>
                  <a:srgbClr val="0C0C0D"/>
                </a:solidFill>
                <a:latin typeface="Public Sans"/>
              </a:rPr>
              <a:t>Laura Wichman reviewed recommendations and made edits based on current policies &amp; procedures</a:t>
            </a:r>
          </a:p>
          <a:p>
            <a:pPr marL="514350" indent="-514350">
              <a:buFont typeface="+mj-lt"/>
              <a:buAutoNum type="arabicPeriod"/>
            </a:pPr>
            <a:r>
              <a:rPr lang="en-US" sz="1200" dirty="0">
                <a:solidFill>
                  <a:srgbClr val="0C0C0D"/>
                </a:solidFill>
                <a:latin typeface="Public Sans"/>
              </a:rPr>
              <a:t>Created procedure manual</a:t>
            </a:r>
          </a:p>
          <a:p>
            <a:pPr marL="514350" indent="-514350">
              <a:buFont typeface="+mj-lt"/>
              <a:buAutoNum type="arabicPeriod"/>
            </a:pPr>
            <a:r>
              <a:rPr lang="en-US" sz="1200" dirty="0">
                <a:solidFill>
                  <a:srgbClr val="0C0C0D"/>
                </a:solidFill>
                <a:latin typeface="Public Sans"/>
              </a:rPr>
              <a:t>Worked with departments to review recommendations and made edits</a:t>
            </a:r>
          </a:p>
          <a:p>
            <a:pPr marL="514350" indent="-514350">
              <a:buFont typeface="+mj-lt"/>
              <a:buAutoNum type="arabicPeriod"/>
            </a:pPr>
            <a:r>
              <a:rPr lang="en-US" sz="1200" dirty="0">
                <a:solidFill>
                  <a:srgbClr val="0C0C0D"/>
                </a:solidFill>
                <a:latin typeface="Public Sans"/>
              </a:rPr>
              <a:t>Peter Rusek reviewed recommendations and made edits</a:t>
            </a:r>
            <a:endParaRPr lang="en-US" sz="1200" dirty="0"/>
          </a:p>
          <a:p>
            <a:pPr marL="514350" indent="-514350">
              <a:buFont typeface="+mj-lt"/>
              <a:buAutoNum type="arabicPeriod"/>
            </a:pPr>
            <a:r>
              <a:rPr lang="en-US" sz="1200" dirty="0">
                <a:solidFill>
                  <a:srgbClr val="0C0C0D"/>
                </a:solidFill>
                <a:latin typeface="Public Sans"/>
              </a:rPr>
              <a:t>Board reviewed recommendations</a:t>
            </a:r>
          </a:p>
        </p:txBody>
      </p:sp>
      <p:sp>
        <p:nvSpPr>
          <p:cNvPr id="4" name="Slide Number Placeholder 3"/>
          <p:cNvSpPr>
            <a:spLocks noGrp="1"/>
          </p:cNvSpPr>
          <p:nvPr>
            <p:ph type="sldNum" sz="quarter" idx="5"/>
          </p:nvPr>
        </p:nvSpPr>
        <p:spPr/>
        <p:txBody>
          <a:bodyPr/>
          <a:lstStyle/>
          <a:p>
            <a:fld id="{92918B14-83F3-1C41-A225-B95F52427308}" type="slidenum">
              <a:rPr lang="en-US" smtClean="0"/>
              <a:t>10</a:t>
            </a:fld>
            <a:endParaRPr lang="en-US"/>
          </a:p>
        </p:txBody>
      </p:sp>
    </p:spTree>
    <p:extLst>
      <p:ext uri="{BB962C8B-B14F-4D97-AF65-F5344CB8AC3E}">
        <p14:creationId xmlns:p14="http://schemas.microsoft.com/office/powerpoint/2010/main" val="34328856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4350" indent="-514350">
              <a:buFont typeface="+mj-lt"/>
              <a:buAutoNum type="arabicPeriod"/>
            </a:pPr>
            <a:endParaRPr lang="en-US" sz="1200" dirty="0">
              <a:solidFill>
                <a:srgbClr val="0C0C0D"/>
              </a:solidFill>
              <a:latin typeface="Public Sans"/>
            </a:endParaRPr>
          </a:p>
        </p:txBody>
      </p:sp>
      <p:sp>
        <p:nvSpPr>
          <p:cNvPr id="4" name="Slide Number Placeholder 3"/>
          <p:cNvSpPr>
            <a:spLocks noGrp="1"/>
          </p:cNvSpPr>
          <p:nvPr>
            <p:ph type="sldNum" sz="quarter" idx="5"/>
          </p:nvPr>
        </p:nvSpPr>
        <p:spPr/>
        <p:txBody>
          <a:bodyPr/>
          <a:lstStyle/>
          <a:p>
            <a:fld id="{92918B14-83F3-1C41-A225-B95F52427308}" type="slidenum">
              <a:rPr lang="en-US" smtClean="0"/>
              <a:t>11</a:t>
            </a:fld>
            <a:endParaRPr lang="en-US"/>
          </a:p>
        </p:txBody>
      </p:sp>
    </p:spTree>
    <p:extLst>
      <p:ext uri="{BB962C8B-B14F-4D97-AF65-F5344CB8AC3E}">
        <p14:creationId xmlns:p14="http://schemas.microsoft.com/office/powerpoint/2010/main" val="41129299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4350" indent="-514350">
              <a:buFont typeface="+mj-lt"/>
              <a:buAutoNum type="arabicPeriod"/>
            </a:pPr>
            <a:endParaRPr lang="en-US" sz="1200" dirty="0">
              <a:solidFill>
                <a:srgbClr val="0C0C0D"/>
              </a:solidFill>
              <a:latin typeface="Public Sans"/>
            </a:endParaRPr>
          </a:p>
        </p:txBody>
      </p:sp>
      <p:sp>
        <p:nvSpPr>
          <p:cNvPr id="4" name="Slide Number Placeholder 3"/>
          <p:cNvSpPr>
            <a:spLocks noGrp="1"/>
          </p:cNvSpPr>
          <p:nvPr>
            <p:ph type="sldNum" sz="quarter" idx="5"/>
          </p:nvPr>
        </p:nvSpPr>
        <p:spPr/>
        <p:txBody>
          <a:bodyPr/>
          <a:lstStyle/>
          <a:p>
            <a:fld id="{92918B14-83F3-1C41-A225-B95F52427308}" type="slidenum">
              <a:rPr lang="en-US" smtClean="0"/>
              <a:t>12</a:t>
            </a:fld>
            <a:endParaRPr lang="en-US"/>
          </a:p>
        </p:txBody>
      </p:sp>
    </p:spTree>
    <p:extLst>
      <p:ext uri="{BB962C8B-B14F-4D97-AF65-F5344CB8AC3E}">
        <p14:creationId xmlns:p14="http://schemas.microsoft.com/office/powerpoint/2010/main" val="25182042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solidFill>
                  <a:srgbClr val="BF4E14"/>
                </a:solidFill>
                <a:effectLst/>
                <a:latin typeface="Aptos" panose="020B0004020202020204" pitchFamily="34" charset="0"/>
                <a:ea typeface="Aptos" panose="020B0004020202020204" pitchFamily="34" charset="0"/>
                <a:cs typeface="Times New Roman" panose="02020603050405020304" pitchFamily="18" charset="0"/>
              </a:rPr>
              <a:t>We have a greater number of Board polices than we had in the past, however, there were polices that were Presidential policies in the past that are now Board policies with administrative guidelines. Overall, we have reduced the number of polices the College has; they are just all Board polices now. Prior to TASB we had 234 polices, now we will have 135 polices that are all Board policies. </a:t>
            </a:r>
            <a:r>
              <a:rPr lang="en-US" sz="1800" kern="100">
                <a:solidFill>
                  <a:srgbClr val="BF4E14"/>
                </a:solidFill>
                <a:effectLst/>
                <a:latin typeface="Aptos" panose="020B0004020202020204" pitchFamily="34" charset="0"/>
                <a:ea typeface="Aptos" panose="020B0004020202020204" pitchFamily="34" charset="0"/>
                <a:cs typeface="Times New Roman" panose="02020603050405020304" pitchFamily="18" charset="0"/>
              </a:rPr>
              <a:t>Those 135 policies will have 167 supporting procedures.</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endParaRPr lang="en-US"/>
          </a:p>
        </p:txBody>
      </p:sp>
      <p:sp>
        <p:nvSpPr>
          <p:cNvPr id="4" name="Slide Number Placeholder 3"/>
          <p:cNvSpPr>
            <a:spLocks noGrp="1"/>
          </p:cNvSpPr>
          <p:nvPr>
            <p:ph type="sldNum" sz="quarter" idx="5"/>
          </p:nvPr>
        </p:nvSpPr>
        <p:spPr/>
        <p:txBody>
          <a:bodyPr/>
          <a:lstStyle/>
          <a:p>
            <a:fld id="{92918B14-83F3-1C41-A225-B95F52427308}" type="slidenum">
              <a:rPr lang="en-US" smtClean="0"/>
              <a:t>13</a:t>
            </a:fld>
            <a:endParaRPr lang="en-US"/>
          </a:p>
        </p:txBody>
      </p:sp>
    </p:spTree>
    <p:extLst>
      <p:ext uri="{BB962C8B-B14F-4D97-AF65-F5344CB8AC3E}">
        <p14:creationId xmlns:p14="http://schemas.microsoft.com/office/powerpoint/2010/main" val="1665737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92918B14-83F3-1C41-A225-B95F52427308}" type="slidenum">
              <a:rPr lang="en-US" smtClean="0"/>
              <a:t>2</a:t>
            </a:fld>
            <a:endParaRPr lang="en-US"/>
          </a:p>
        </p:txBody>
      </p:sp>
    </p:spTree>
    <p:extLst>
      <p:ext uri="{BB962C8B-B14F-4D97-AF65-F5344CB8AC3E}">
        <p14:creationId xmlns:p14="http://schemas.microsoft.com/office/powerpoint/2010/main" val="14432236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92918B14-83F3-1C41-A225-B95F52427308}" type="slidenum">
              <a:rPr lang="en-US" smtClean="0"/>
              <a:t>3</a:t>
            </a:fld>
            <a:endParaRPr lang="en-US"/>
          </a:p>
        </p:txBody>
      </p:sp>
    </p:spTree>
    <p:extLst>
      <p:ext uri="{BB962C8B-B14F-4D97-AF65-F5344CB8AC3E}">
        <p14:creationId xmlns:p14="http://schemas.microsoft.com/office/powerpoint/2010/main" val="35592896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4350" indent="-514350">
              <a:buFont typeface="+mj-lt"/>
              <a:buAutoNum type="arabicPeriod"/>
            </a:pPr>
            <a:endParaRPr lang="en-US" sz="1200" dirty="0">
              <a:solidFill>
                <a:srgbClr val="0C0C0D"/>
              </a:solidFill>
              <a:latin typeface="Public Sans"/>
            </a:endParaRPr>
          </a:p>
        </p:txBody>
      </p:sp>
      <p:sp>
        <p:nvSpPr>
          <p:cNvPr id="4" name="Slide Number Placeholder 3"/>
          <p:cNvSpPr>
            <a:spLocks noGrp="1"/>
          </p:cNvSpPr>
          <p:nvPr>
            <p:ph type="sldNum" sz="quarter" idx="5"/>
          </p:nvPr>
        </p:nvSpPr>
        <p:spPr/>
        <p:txBody>
          <a:bodyPr/>
          <a:lstStyle/>
          <a:p>
            <a:fld id="{92918B14-83F3-1C41-A225-B95F52427308}" type="slidenum">
              <a:rPr lang="en-US" smtClean="0"/>
              <a:t>4</a:t>
            </a:fld>
            <a:endParaRPr lang="en-US"/>
          </a:p>
        </p:txBody>
      </p:sp>
    </p:spTree>
    <p:extLst>
      <p:ext uri="{BB962C8B-B14F-4D97-AF65-F5344CB8AC3E}">
        <p14:creationId xmlns:p14="http://schemas.microsoft.com/office/powerpoint/2010/main" val="34720291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4350" indent="-514350">
              <a:buFont typeface="+mj-lt"/>
              <a:buAutoNum type="arabicPeriod"/>
            </a:pPr>
            <a:endParaRPr lang="en-US" sz="1200" dirty="0">
              <a:solidFill>
                <a:srgbClr val="0C0C0D"/>
              </a:solidFill>
              <a:latin typeface="Public Sans"/>
            </a:endParaRPr>
          </a:p>
        </p:txBody>
      </p:sp>
      <p:sp>
        <p:nvSpPr>
          <p:cNvPr id="4" name="Slide Number Placeholder 3"/>
          <p:cNvSpPr>
            <a:spLocks noGrp="1"/>
          </p:cNvSpPr>
          <p:nvPr>
            <p:ph type="sldNum" sz="quarter" idx="5"/>
          </p:nvPr>
        </p:nvSpPr>
        <p:spPr/>
        <p:txBody>
          <a:bodyPr/>
          <a:lstStyle/>
          <a:p>
            <a:fld id="{92918B14-83F3-1C41-A225-B95F52427308}" type="slidenum">
              <a:rPr lang="en-US" smtClean="0"/>
              <a:t>5</a:t>
            </a:fld>
            <a:endParaRPr lang="en-US"/>
          </a:p>
        </p:txBody>
      </p:sp>
    </p:spTree>
    <p:extLst>
      <p:ext uri="{BB962C8B-B14F-4D97-AF65-F5344CB8AC3E}">
        <p14:creationId xmlns:p14="http://schemas.microsoft.com/office/powerpoint/2010/main" val="33451446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4350" indent="-514350">
              <a:buFont typeface="+mj-lt"/>
              <a:buAutoNum type="arabicPeriod"/>
            </a:pPr>
            <a:endParaRPr lang="en-US" sz="1200" dirty="0">
              <a:solidFill>
                <a:srgbClr val="0C0C0D"/>
              </a:solidFill>
              <a:latin typeface="Public Sans"/>
            </a:endParaRPr>
          </a:p>
        </p:txBody>
      </p:sp>
      <p:sp>
        <p:nvSpPr>
          <p:cNvPr id="4" name="Slide Number Placeholder 3"/>
          <p:cNvSpPr>
            <a:spLocks noGrp="1"/>
          </p:cNvSpPr>
          <p:nvPr>
            <p:ph type="sldNum" sz="quarter" idx="5"/>
          </p:nvPr>
        </p:nvSpPr>
        <p:spPr/>
        <p:txBody>
          <a:bodyPr/>
          <a:lstStyle/>
          <a:p>
            <a:fld id="{92918B14-83F3-1C41-A225-B95F52427308}" type="slidenum">
              <a:rPr lang="en-US" smtClean="0"/>
              <a:t>6</a:t>
            </a:fld>
            <a:endParaRPr lang="en-US"/>
          </a:p>
        </p:txBody>
      </p:sp>
    </p:spTree>
    <p:extLst>
      <p:ext uri="{BB962C8B-B14F-4D97-AF65-F5344CB8AC3E}">
        <p14:creationId xmlns:p14="http://schemas.microsoft.com/office/powerpoint/2010/main" val="38158345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4350" indent="-514350">
              <a:buFont typeface="+mj-lt"/>
              <a:buAutoNum type="arabicPeriod"/>
            </a:pPr>
            <a:endParaRPr lang="en-US" sz="1200" dirty="0">
              <a:solidFill>
                <a:srgbClr val="0C0C0D"/>
              </a:solidFill>
              <a:latin typeface="Public Sans"/>
            </a:endParaRPr>
          </a:p>
        </p:txBody>
      </p:sp>
      <p:sp>
        <p:nvSpPr>
          <p:cNvPr id="4" name="Slide Number Placeholder 3"/>
          <p:cNvSpPr>
            <a:spLocks noGrp="1"/>
          </p:cNvSpPr>
          <p:nvPr>
            <p:ph type="sldNum" sz="quarter" idx="5"/>
          </p:nvPr>
        </p:nvSpPr>
        <p:spPr/>
        <p:txBody>
          <a:bodyPr/>
          <a:lstStyle/>
          <a:p>
            <a:fld id="{92918B14-83F3-1C41-A225-B95F52427308}" type="slidenum">
              <a:rPr lang="en-US" smtClean="0"/>
              <a:t>7</a:t>
            </a:fld>
            <a:endParaRPr lang="en-US"/>
          </a:p>
        </p:txBody>
      </p:sp>
    </p:spTree>
    <p:extLst>
      <p:ext uri="{BB962C8B-B14F-4D97-AF65-F5344CB8AC3E}">
        <p14:creationId xmlns:p14="http://schemas.microsoft.com/office/powerpoint/2010/main" val="22482482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4350" indent="-514350">
              <a:buFont typeface="+mj-lt"/>
              <a:buAutoNum type="arabicPeriod"/>
            </a:pPr>
            <a:endParaRPr lang="en-US" sz="1200" dirty="0">
              <a:solidFill>
                <a:srgbClr val="0C0C0D"/>
              </a:solidFill>
              <a:latin typeface="Public Sans"/>
            </a:endParaRPr>
          </a:p>
        </p:txBody>
      </p:sp>
      <p:sp>
        <p:nvSpPr>
          <p:cNvPr id="4" name="Slide Number Placeholder 3"/>
          <p:cNvSpPr>
            <a:spLocks noGrp="1"/>
          </p:cNvSpPr>
          <p:nvPr>
            <p:ph type="sldNum" sz="quarter" idx="5"/>
          </p:nvPr>
        </p:nvSpPr>
        <p:spPr/>
        <p:txBody>
          <a:bodyPr/>
          <a:lstStyle/>
          <a:p>
            <a:fld id="{92918B14-83F3-1C41-A225-B95F52427308}" type="slidenum">
              <a:rPr lang="en-US" smtClean="0"/>
              <a:t>8</a:t>
            </a:fld>
            <a:endParaRPr lang="en-US"/>
          </a:p>
        </p:txBody>
      </p:sp>
    </p:spTree>
    <p:extLst>
      <p:ext uri="{BB962C8B-B14F-4D97-AF65-F5344CB8AC3E}">
        <p14:creationId xmlns:p14="http://schemas.microsoft.com/office/powerpoint/2010/main" val="37278865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92918B14-83F3-1C41-A225-B95F52427308}" type="slidenum">
              <a:rPr lang="en-US" smtClean="0"/>
              <a:t>9</a:t>
            </a:fld>
            <a:endParaRPr lang="en-US"/>
          </a:p>
        </p:txBody>
      </p:sp>
    </p:spTree>
    <p:extLst>
      <p:ext uri="{BB962C8B-B14F-4D97-AF65-F5344CB8AC3E}">
        <p14:creationId xmlns:p14="http://schemas.microsoft.com/office/powerpoint/2010/main" val="1321378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96A23-06C8-E84B-8641-4C5A656AA38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CC788B3-137A-AB48-9FAD-7D58DA8665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EE6B625-A103-934B-9D21-D48F6633101C}"/>
              </a:ext>
            </a:extLst>
          </p:cNvPr>
          <p:cNvSpPr>
            <a:spLocks noGrp="1"/>
          </p:cNvSpPr>
          <p:nvPr>
            <p:ph type="dt" sz="half" idx="10"/>
          </p:nvPr>
        </p:nvSpPr>
        <p:spPr/>
        <p:txBody>
          <a:bodyPr/>
          <a:lstStyle/>
          <a:p>
            <a:fld id="{388D6B25-40D9-CC4B-A48B-D6CC7F9B4E63}" type="datetimeFigureOut">
              <a:rPr lang="en-US" smtClean="0"/>
              <a:t>8/26/2025</a:t>
            </a:fld>
            <a:endParaRPr lang="en-US"/>
          </a:p>
        </p:txBody>
      </p:sp>
      <p:sp>
        <p:nvSpPr>
          <p:cNvPr id="5" name="Footer Placeholder 4">
            <a:extLst>
              <a:ext uri="{FF2B5EF4-FFF2-40B4-BE49-F238E27FC236}">
                <a16:creationId xmlns:a16="http://schemas.microsoft.com/office/drawing/2014/main" id="{0E0527B4-F56C-8541-8B68-1EDA769800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E35B5-F8C8-DC4A-BEDB-92C5E475318D}"/>
              </a:ext>
            </a:extLst>
          </p:cNvPr>
          <p:cNvSpPr>
            <a:spLocks noGrp="1"/>
          </p:cNvSpPr>
          <p:nvPr>
            <p:ph type="sldNum" sz="quarter" idx="12"/>
          </p:nvPr>
        </p:nvSpPr>
        <p:spPr/>
        <p:txBody>
          <a:bodyPr/>
          <a:lstStyle/>
          <a:p>
            <a:fld id="{3973F2FF-B334-374C-97A0-22C73DD3521F}" type="slidenum">
              <a:rPr lang="en-US" smtClean="0"/>
              <a:t>‹#›</a:t>
            </a:fld>
            <a:endParaRPr lang="en-US"/>
          </a:p>
        </p:txBody>
      </p:sp>
    </p:spTree>
    <p:extLst>
      <p:ext uri="{BB962C8B-B14F-4D97-AF65-F5344CB8AC3E}">
        <p14:creationId xmlns:p14="http://schemas.microsoft.com/office/powerpoint/2010/main" val="688013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DF10F-2FF0-CE49-BAA3-1B3983ABA13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BB9CAC-9A86-5045-8556-4AE30DCF154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DE3375-CDA8-874C-89AF-55AEA695CD25}"/>
              </a:ext>
            </a:extLst>
          </p:cNvPr>
          <p:cNvSpPr>
            <a:spLocks noGrp="1"/>
          </p:cNvSpPr>
          <p:nvPr>
            <p:ph type="dt" sz="half" idx="10"/>
          </p:nvPr>
        </p:nvSpPr>
        <p:spPr/>
        <p:txBody>
          <a:bodyPr/>
          <a:lstStyle/>
          <a:p>
            <a:fld id="{388D6B25-40D9-CC4B-A48B-D6CC7F9B4E63}" type="datetimeFigureOut">
              <a:rPr lang="en-US" smtClean="0"/>
              <a:t>8/26/2025</a:t>
            </a:fld>
            <a:endParaRPr lang="en-US"/>
          </a:p>
        </p:txBody>
      </p:sp>
      <p:sp>
        <p:nvSpPr>
          <p:cNvPr id="5" name="Footer Placeholder 4">
            <a:extLst>
              <a:ext uri="{FF2B5EF4-FFF2-40B4-BE49-F238E27FC236}">
                <a16:creationId xmlns:a16="http://schemas.microsoft.com/office/drawing/2014/main" id="{C2059B42-E2C8-5144-A7EC-43DC0F02A5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28DB5D-4758-E348-8112-714BE3C7636D}"/>
              </a:ext>
            </a:extLst>
          </p:cNvPr>
          <p:cNvSpPr>
            <a:spLocks noGrp="1"/>
          </p:cNvSpPr>
          <p:nvPr>
            <p:ph type="sldNum" sz="quarter" idx="12"/>
          </p:nvPr>
        </p:nvSpPr>
        <p:spPr/>
        <p:txBody>
          <a:bodyPr/>
          <a:lstStyle/>
          <a:p>
            <a:fld id="{3973F2FF-B334-374C-97A0-22C73DD3521F}" type="slidenum">
              <a:rPr lang="en-US" smtClean="0"/>
              <a:t>‹#›</a:t>
            </a:fld>
            <a:endParaRPr lang="en-US"/>
          </a:p>
        </p:txBody>
      </p:sp>
    </p:spTree>
    <p:extLst>
      <p:ext uri="{BB962C8B-B14F-4D97-AF65-F5344CB8AC3E}">
        <p14:creationId xmlns:p14="http://schemas.microsoft.com/office/powerpoint/2010/main" val="3188182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BC4518-F91F-1A42-8332-7414AA8259A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FAE8234-0641-B742-B0B0-5A5ECFB2DB1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301F71-CD93-3E4E-A144-076C982A38EF}"/>
              </a:ext>
            </a:extLst>
          </p:cNvPr>
          <p:cNvSpPr>
            <a:spLocks noGrp="1"/>
          </p:cNvSpPr>
          <p:nvPr>
            <p:ph type="dt" sz="half" idx="10"/>
          </p:nvPr>
        </p:nvSpPr>
        <p:spPr/>
        <p:txBody>
          <a:bodyPr/>
          <a:lstStyle/>
          <a:p>
            <a:fld id="{388D6B25-40D9-CC4B-A48B-D6CC7F9B4E63}" type="datetimeFigureOut">
              <a:rPr lang="en-US" smtClean="0"/>
              <a:t>8/26/2025</a:t>
            </a:fld>
            <a:endParaRPr lang="en-US"/>
          </a:p>
        </p:txBody>
      </p:sp>
      <p:sp>
        <p:nvSpPr>
          <p:cNvPr id="5" name="Footer Placeholder 4">
            <a:extLst>
              <a:ext uri="{FF2B5EF4-FFF2-40B4-BE49-F238E27FC236}">
                <a16:creationId xmlns:a16="http://schemas.microsoft.com/office/drawing/2014/main" id="{29F757BD-55A3-9D4A-B0DB-B5C437E92B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101C89-1E1B-1442-972C-3DDE73682D03}"/>
              </a:ext>
            </a:extLst>
          </p:cNvPr>
          <p:cNvSpPr>
            <a:spLocks noGrp="1"/>
          </p:cNvSpPr>
          <p:nvPr>
            <p:ph type="sldNum" sz="quarter" idx="12"/>
          </p:nvPr>
        </p:nvSpPr>
        <p:spPr/>
        <p:txBody>
          <a:bodyPr/>
          <a:lstStyle/>
          <a:p>
            <a:fld id="{3973F2FF-B334-374C-97A0-22C73DD3521F}" type="slidenum">
              <a:rPr lang="en-US" smtClean="0"/>
              <a:t>‹#›</a:t>
            </a:fld>
            <a:endParaRPr lang="en-US"/>
          </a:p>
        </p:txBody>
      </p:sp>
    </p:spTree>
    <p:extLst>
      <p:ext uri="{BB962C8B-B14F-4D97-AF65-F5344CB8AC3E}">
        <p14:creationId xmlns:p14="http://schemas.microsoft.com/office/powerpoint/2010/main" val="2267320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518BC-4663-0D4C-AE76-BE9727FA4C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BDAA4A-2A49-0241-B21E-011522672A1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A3BB91B-49EF-CA45-9ED9-E5DDFEE2953A}"/>
              </a:ext>
            </a:extLst>
          </p:cNvPr>
          <p:cNvSpPr>
            <a:spLocks noGrp="1"/>
          </p:cNvSpPr>
          <p:nvPr>
            <p:ph type="dt" sz="half" idx="10"/>
          </p:nvPr>
        </p:nvSpPr>
        <p:spPr/>
        <p:txBody>
          <a:bodyPr/>
          <a:lstStyle/>
          <a:p>
            <a:fld id="{388D6B25-40D9-CC4B-A48B-D6CC7F9B4E63}" type="datetimeFigureOut">
              <a:rPr lang="en-US" smtClean="0"/>
              <a:t>8/26/2025</a:t>
            </a:fld>
            <a:endParaRPr lang="en-US"/>
          </a:p>
        </p:txBody>
      </p:sp>
      <p:sp>
        <p:nvSpPr>
          <p:cNvPr id="5" name="Footer Placeholder 4">
            <a:extLst>
              <a:ext uri="{FF2B5EF4-FFF2-40B4-BE49-F238E27FC236}">
                <a16:creationId xmlns:a16="http://schemas.microsoft.com/office/drawing/2014/main" id="{89AF9A90-150A-B54F-9A02-D734CB457A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5110E0-3D27-9842-A1C9-1EF81687A938}"/>
              </a:ext>
            </a:extLst>
          </p:cNvPr>
          <p:cNvSpPr>
            <a:spLocks noGrp="1"/>
          </p:cNvSpPr>
          <p:nvPr>
            <p:ph type="sldNum" sz="quarter" idx="12"/>
          </p:nvPr>
        </p:nvSpPr>
        <p:spPr/>
        <p:txBody>
          <a:bodyPr/>
          <a:lstStyle/>
          <a:p>
            <a:fld id="{3973F2FF-B334-374C-97A0-22C73DD3521F}" type="slidenum">
              <a:rPr lang="en-US" smtClean="0"/>
              <a:t>‹#›</a:t>
            </a:fld>
            <a:endParaRPr lang="en-US"/>
          </a:p>
        </p:txBody>
      </p:sp>
      <p:sp>
        <p:nvSpPr>
          <p:cNvPr id="8" name="Content Placeholder 7">
            <a:extLst>
              <a:ext uri="{FF2B5EF4-FFF2-40B4-BE49-F238E27FC236}">
                <a16:creationId xmlns:a16="http://schemas.microsoft.com/office/drawing/2014/main" id="{A7277637-C8BF-EC43-B21E-0DA77807489B}"/>
              </a:ext>
            </a:extLst>
          </p:cNvPr>
          <p:cNvSpPr>
            <a:spLocks noGrp="1"/>
          </p:cNvSpPr>
          <p:nvPr>
            <p:ph sz="quarter" idx="13"/>
          </p:nvPr>
        </p:nvSpPr>
        <p:spPr>
          <a:xfrm>
            <a:off x="2420938" y="284163"/>
            <a:ext cx="914400" cy="914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6225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84C50-B5B2-6942-96AA-8C5A82199D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7721465-48F0-464D-8AFE-95E6FC5202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B5634F9-544C-C845-9487-01A7EDC02719}"/>
              </a:ext>
            </a:extLst>
          </p:cNvPr>
          <p:cNvSpPr>
            <a:spLocks noGrp="1"/>
          </p:cNvSpPr>
          <p:nvPr>
            <p:ph type="dt" sz="half" idx="10"/>
          </p:nvPr>
        </p:nvSpPr>
        <p:spPr/>
        <p:txBody>
          <a:bodyPr/>
          <a:lstStyle/>
          <a:p>
            <a:fld id="{388D6B25-40D9-CC4B-A48B-D6CC7F9B4E63}" type="datetimeFigureOut">
              <a:rPr lang="en-US" smtClean="0"/>
              <a:t>8/26/2025</a:t>
            </a:fld>
            <a:endParaRPr lang="en-US"/>
          </a:p>
        </p:txBody>
      </p:sp>
      <p:sp>
        <p:nvSpPr>
          <p:cNvPr id="5" name="Footer Placeholder 4">
            <a:extLst>
              <a:ext uri="{FF2B5EF4-FFF2-40B4-BE49-F238E27FC236}">
                <a16:creationId xmlns:a16="http://schemas.microsoft.com/office/drawing/2014/main" id="{7514A3C1-26DF-CB42-9A68-B39C5098BE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45F1AE-E0F0-7E4F-834F-31BD53E549D7}"/>
              </a:ext>
            </a:extLst>
          </p:cNvPr>
          <p:cNvSpPr>
            <a:spLocks noGrp="1"/>
          </p:cNvSpPr>
          <p:nvPr>
            <p:ph type="sldNum" sz="quarter" idx="12"/>
          </p:nvPr>
        </p:nvSpPr>
        <p:spPr/>
        <p:txBody>
          <a:bodyPr/>
          <a:lstStyle/>
          <a:p>
            <a:fld id="{3973F2FF-B334-374C-97A0-22C73DD3521F}" type="slidenum">
              <a:rPr lang="en-US" smtClean="0"/>
              <a:t>‹#›</a:t>
            </a:fld>
            <a:endParaRPr lang="en-US"/>
          </a:p>
        </p:txBody>
      </p:sp>
    </p:spTree>
    <p:extLst>
      <p:ext uri="{BB962C8B-B14F-4D97-AF65-F5344CB8AC3E}">
        <p14:creationId xmlns:p14="http://schemas.microsoft.com/office/powerpoint/2010/main" val="1335241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963F8-B489-BC43-91B2-9140ACD88A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E5E9A0-57E6-2A46-9AD8-46D58A84D90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F70FCD-EEB8-C143-AFA0-35AF20F803E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84D564-34AF-924A-8A00-C040CA424917}"/>
              </a:ext>
            </a:extLst>
          </p:cNvPr>
          <p:cNvSpPr>
            <a:spLocks noGrp="1"/>
          </p:cNvSpPr>
          <p:nvPr>
            <p:ph type="dt" sz="half" idx="10"/>
          </p:nvPr>
        </p:nvSpPr>
        <p:spPr/>
        <p:txBody>
          <a:bodyPr/>
          <a:lstStyle/>
          <a:p>
            <a:fld id="{388D6B25-40D9-CC4B-A48B-D6CC7F9B4E63}" type="datetimeFigureOut">
              <a:rPr lang="en-US" smtClean="0"/>
              <a:t>8/26/2025</a:t>
            </a:fld>
            <a:endParaRPr lang="en-US"/>
          </a:p>
        </p:txBody>
      </p:sp>
      <p:sp>
        <p:nvSpPr>
          <p:cNvPr id="6" name="Footer Placeholder 5">
            <a:extLst>
              <a:ext uri="{FF2B5EF4-FFF2-40B4-BE49-F238E27FC236}">
                <a16:creationId xmlns:a16="http://schemas.microsoft.com/office/drawing/2014/main" id="{9C115F80-2FC3-E847-9294-003C82F632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0EAD6F-207D-4949-AB8B-EC26A6B39CB1}"/>
              </a:ext>
            </a:extLst>
          </p:cNvPr>
          <p:cNvSpPr>
            <a:spLocks noGrp="1"/>
          </p:cNvSpPr>
          <p:nvPr>
            <p:ph type="sldNum" sz="quarter" idx="12"/>
          </p:nvPr>
        </p:nvSpPr>
        <p:spPr/>
        <p:txBody>
          <a:bodyPr/>
          <a:lstStyle/>
          <a:p>
            <a:fld id="{3973F2FF-B334-374C-97A0-22C73DD3521F}" type="slidenum">
              <a:rPr lang="en-US" smtClean="0"/>
              <a:t>‹#›</a:t>
            </a:fld>
            <a:endParaRPr lang="en-US"/>
          </a:p>
        </p:txBody>
      </p:sp>
    </p:spTree>
    <p:extLst>
      <p:ext uri="{BB962C8B-B14F-4D97-AF65-F5344CB8AC3E}">
        <p14:creationId xmlns:p14="http://schemas.microsoft.com/office/powerpoint/2010/main" val="2318118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79DB5-211B-274D-B9BA-46708FC2AE0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EF80EEB-1301-5542-B6F9-06918B9BE8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8453996-EB29-AA42-BF06-E28DDFD869F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32708B6-8207-C44C-B08E-5B048EBC42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97AE3D4-C638-DE4B-ABB2-30A4A18F213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1768839-24D0-9E49-9B27-A516B9FBF8B5}"/>
              </a:ext>
            </a:extLst>
          </p:cNvPr>
          <p:cNvSpPr>
            <a:spLocks noGrp="1"/>
          </p:cNvSpPr>
          <p:nvPr>
            <p:ph type="dt" sz="half" idx="10"/>
          </p:nvPr>
        </p:nvSpPr>
        <p:spPr/>
        <p:txBody>
          <a:bodyPr/>
          <a:lstStyle/>
          <a:p>
            <a:fld id="{388D6B25-40D9-CC4B-A48B-D6CC7F9B4E63}" type="datetimeFigureOut">
              <a:rPr lang="en-US" smtClean="0"/>
              <a:t>8/26/2025</a:t>
            </a:fld>
            <a:endParaRPr lang="en-US"/>
          </a:p>
        </p:txBody>
      </p:sp>
      <p:sp>
        <p:nvSpPr>
          <p:cNvPr id="8" name="Footer Placeholder 7">
            <a:extLst>
              <a:ext uri="{FF2B5EF4-FFF2-40B4-BE49-F238E27FC236}">
                <a16:creationId xmlns:a16="http://schemas.microsoft.com/office/drawing/2014/main" id="{AF75416A-C8DE-3542-8EB2-345BBC9E29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6D3EC94-5DC3-4944-BDC3-82CC7AA90452}"/>
              </a:ext>
            </a:extLst>
          </p:cNvPr>
          <p:cNvSpPr>
            <a:spLocks noGrp="1"/>
          </p:cNvSpPr>
          <p:nvPr>
            <p:ph type="sldNum" sz="quarter" idx="12"/>
          </p:nvPr>
        </p:nvSpPr>
        <p:spPr/>
        <p:txBody>
          <a:bodyPr/>
          <a:lstStyle/>
          <a:p>
            <a:fld id="{3973F2FF-B334-374C-97A0-22C73DD3521F}" type="slidenum">
              <a:rPr lang="en-US" smtClean="0"/>
              <a:t>‹#›</a:t>
            </a:fld>
            <a:endParaRPr lang="en-US"/>
          </a:p>
        </p:txBody>
      </p:sp>
    </p:spTree>
    <p:extLst>
      <p:ext uri="{BB962C8B-B14F-4D97-AF65-F5344CB8AC3E}">
        <p14:creationId xmlns:p14="http://schemas.microsoft.com/office/powerpoint/2010/main" val="1968858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19C05-07BA-5342-AF54-200E5F94FCD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37D3FD-CD37-104B-BF42-80B6707C5AF9}"/>
              </a:ext>
            </a:extLst>
          </p:cNvPr>
          <p:cNvSpPr>
            <a:spLocks noGrp="1"/>
          </p:cNvSpPr>
          <p:nvPr>
            <p:ph type="dt" sz="half" idx="10"/>
          </p:nvPr>
        </p:nvSpPr>
        <p:spPr/>
        <p:txBody>
          <a:bodyPr/>
          <a:lstStyle/>
          <a:p>
            <a:fld id="{388D6B25-40D9-CC4B-A48B-D6CC7F9B4E63}" type="datetimeFigureOut">
              <a:rPr lang="en-US" smtClean="0"/>
              <a:t>8/26/2025</a:t>
            </a:fld>
            <a:endParaRPr lang="en-US"/>
          </a:p>
        </p:txBody>
      </p:sp>
      <p:sp>
        <p:nvSpPr>
          <p:cNvPr id="4" name="Footer Placeholder 3">
            <a:extLst>
              <a:ext uri="{FF2B5EF4-FFF2-40B4-BE49-F238E27FC236}">
                <a16:creationId xmlns:a16="http://schemas.microsoft.com/office/drawing/2014/main" id="{91DCD75F-68ED-9749-B8D8-5CA2E99FDF2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3A2702-1F88-724B-A02F-6C6B1ED1C38E}"/>
              </a:ext>
            </a:extLst>
          </p:cNvPr>
          <p:cNvSpPr>
            <a:spLocks noGrp="1"/>
          </p:cNvSpPr>
          <p:nvPr>
            <p:ph type="sldNum" sz="quarter" idx="12"/>
          </p:nvPr>
        </p:nvSpPr>
        <p:spPr/>
        <p:txBody>
          <a:bodyPr/>
          <a:lstStyle/>
          <a:p>
            <a:fld id="{3973F2FF-B334-374C-97A0-22C73DD3521F}" type="slidenum">
              <a:rPr lang="en-US" smtClean="0"/>
              <a:t>‹#›</a:t>
            </a:fld>
            <a:endParaRPr lang="en-US"/>
          </a:p>
        </p:txBody>
      </p:sp>
    </p:spTree>
    <p:extLst>
      <p:ext uri="{BB962C8B-B14F-4D97-AF65-F5344CB8AC3E}">
        <p14:creationId xmlns:p14="http://schemas.microsoft.com/office/powerpoint/2010/main" val="3114717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B196A8-3C7F-404C-8899-8A072D142259}"/>
              </a:ext>
            </a:extLst>
          </p:cNvPr>
          <p:cNvSpPr>
            <a:spLocks noGrp="1"/>
          </p:cNvSpPr>
          <p:nvPr>
            <p:ph type="dt" sz="half" idx="10"/>
          </p:nvPr>
        </p:nvSpPr>
        <p:spPr/>
        <p:txBody>
          <a:bodyPr/>
          <a:lstStyle/>
          <a:p>
            <a:fld id="{388D6B25-40D9-CC4B-A48B-D6CC7F9B4E63}" type="datetimeFigureOut">
              <a:rPr lang="en-US" smtClean="0"/>
              <a:t>8/26/2025</a:t>
            </a:fld>
            <a:endParaRPr lang="en-US"/>
          </a:p>
        </p:txBody>
      </p:sp>
      <p:sp>
        <p:nvSpPr>
          <p:cNvPr id="3" name="Footer Placeholder 2">
            <a:extLst>
              <a:ext uri="{FF2B5EF4-FFF2-40B4-BE49-F238E27FC236}">
                <a16:creationId xmlns:a16="http://schemas.microsoft.com/office/drawing/2014/main" id="{111D9E6B-9850-114F-97AD-3142917FA14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3866799-C14E-8C4D-A357-273B3EB4DF00}"/>
              </a:ext>
            </a:extLst>
          </p:cNvPr>
          <p:cNvSpPr>
            <a:spLocks noGrp="1"/>
          </p:cNvSpPr>
          <p:nvPr>
            <p:ph type="sldNum" sz="quarter" idx="12"/>
          </p:nvPr>
        </p:nvSpPr>
        <p:spPr/>
        <p:txBody>
          <a:bodyPr/>
          <a:lstStyle/>
          <a:p>
            <a:fld id="{3973F2FF-B334-374C-97A0-22C73DD3521F}" type="slidenum">
              <a:rPr lang="en-US" smtClean="0"/>
              <a:t>‹#›</a:t>
            </a:fld>
            <a:endParaRPr lang="en-US"/>
          </a:p>
        </p:txBody>
      </p:sp>
    </p:spTree>
    <p:extLst>
      <p:ext uri="{BB962C8B-B14F-4D97-AF65-F5344CB8AC3E}">
        <p14:creationId xmlns:p14="http://schemas.microsoft.com/office/powerpoint/2010/main" val="616351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CDD67-3D9A-5047-9E54-9D129CC499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CC40E99-9ECF-8745-9E31-FA39B03EC4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9AD77AB-7A79-254A-98B8-D0054C5DB1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72E9F9B-E4FB-2048-9BE1-9C4AF8C840FF}"/>
              </a:ext>
            </a:extLst>
          </p:cNvPr>
          <p:cNvSpPr>
            <a:spLocks noGrp="1"/>
          </p:cNvSpPr>
          <p:nvPr>
            <p:ph type="dt" sz="half" idx="10"/>
          </p:nvPr>
        </p:nvSpPr>
        <p:spPr/>
        <p:txBody>
          <a:bodyPr/>
          <a:lstStyle/>
          <a:p>
            <a:fld id="{388D6B25-40D9-CC4B-A48B-D6CC7F9B4E63}" type="datetimeFigureOut">
              <a:rPr lang="en-US" smtClean="0"/>
              <a:t>8/26/2025</a:t>
            </a:fld>
            <a:endParaRPr lang="en-US"/>
          </a:p>
        </p:txBody>
      </p:sp>
      <p:sp>
        <p:nvSpPr>
          <p:cNvPr id="6" name="Footer Placeholder 5">
            <a:extLst>
              <a:ext uri="{FF2B5EF4-FFF2-40B4-BE49-F238E27FC236}">
                <a16:creationId xmlns:a16="http://schemas.microsoft.com/office/drawing/2014/main" id="{4B3A9AA1-FE89-9A49-86F4-0EA27C64DC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09561C-E87D-764E-889E-136FDB7D54DC}"/>
              </a:ext>
            </a:extLst>
          </p:cNvPr>
          <p:cNvSpPr>
            <a:spLocks noGrp="1"/>
          </p:cNvSpPr>
          <p:nvPr>
            <p:ph type="sldNum" sz="quarter" idx="12"/>
          </p:nvPr>
        </p:nvSpPr>
        <p:spPr/>
        <p:txBody>
          <a:bodyPr/>
          <a:lstStyle/>
          <a:p>
            <a:fld id="{3973F2FF-B334-374C-97A0-22C73DD3521F}" type="slidenum">
              <a:rPr lang="en-US" smtClean="0"/>
              <a:t>‹#›</a:t>
            </a:fld>
            <a:endParaRPr lang="en-US"/>
          </a:p>
        </p:txBody>
      </p:sp>
    </p:spTree>
    <p:extLst>
      <p:ext uri="{BB962C8B-B14F-4D97-AF65-F5344CB8AC3E}">
        <p14:creationId xmlns:p14="http://schemas.microsoft.com/office/powerpoint/2010/main" val="2445003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49432-D3E9-1342-9932-AFCBF55FE5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00D6F2-5338-E34C-9DBF-82950BA3A9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6FB4837-F7D9-C946-8081-FB87DF59A7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FCF9520-6887-7849-9645-4D1FF391CCAD}"/>
              </a:ext>
            </a:extLst>
          </p:cNvPr>
          <p:cNvSpPr>
            <a:spLocks noGrp="1"/>
          </p:cNvSpPr>
          <p:nvPr>
            <p:ph type="dt" sz="half" idx="10"/>
          </p:nvPr>
        </p:nvSpPr>
        <p:spPr/>
        <p:txBody>
          <a:bodyPr/>
          <a:lstStyle/>
          <a:p>
            <a:fld id="{388D6B25-40D9-CC4B-A48B-D6CC7F9B4E63}" type="datetimeFigureOut">
              <a:rPr lang="en-US" smtClean="0"/>
              <a:t>8/26/2025</a:t>
            </a:fld>
            <a:endParaRPr lang="en-US"/>
          </a:p>
        </p:txBody>
      </p:sp>
      <p:sp>
        <p:nvSpPr>
          <p:cNvPr id="6" name="Footer Placeholder 5">
            <a:extLst>
              <a:ext uri="{FF2B5EF4-FFF2-40B4-BE49-F238E27FC236}">
                <a16:creationId xmlns:a16="http://schemas.microsoft.com/office/drawing/2014/main" id="{62E9B707-F082-BD4E-BD4E-BFDB03AE4A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C67B38-A25B-E441-9DF6-E877D6D7F51E}"/>
              </a:ext>
            </a:extLst>
          </p:cNvPr>
          <p:cNvSpPr>
            <a:spLocks noGrp="1"/>
          </p:cNvSpPr>
          <p:nvPr>
            <p:ph type="sldNum" sz="quarter" idx="12"/>
          </p:nvPr>
        </p:nvSpPr>
        <p:spPr/>
        <p:txBody>
          <a:bodyPr/>
          <a:lstStyle/>
          <a:p>
            <a:fld id="{3973F2FF-B334-374C-97A0-22C73DD3521F}" type="slidenum">
              <a:rPr lang="en-US" smtClean="0"/>
              <a:t>‹#›</a:t>
            </a:fld>
            <a:endParaRPr lang="en-US"/>
          </a:p>
        </p:txBody>
      </p:sp>
    </p:spTree>
    <p:extLst>
      <p:ext uri="{BB962C8B-B14F-4D97-AF65-F5344CB8AC3E}">
        <p14:creationId xmlns:p14="http://schemas.microsoft.com/office/powerpoint/2010/main" val="70102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D180BD-7C46-C945-BFB8-1DA9C8E04B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FC40F9-79DB-1B4C-B020-6681478B2B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3F9EA3-71C6-D646-ADB6-A2FBB26E8D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8D6B25-40D9-CC4B-A48B-D6CC7F9B4E63}" type="datetimeFigureOut">
              <a:rPr lang="en-US" smtClean="0"/>
              <a:t>8/26/2025</a:t>
            </a:fld>
            <a:endParaRPr lang="en-US"/>
          </a:p>
        </p:txBody>
      </p:sp>
      <p:sp>
        <p:nvSpPr>
          <p:cNvPr id="5" name="Footer Placeholder 4">
            <a:extLst>
              <a:ext uri="{FF2B5EF4-FFF2-40B4-BE49-F238E27FC236}">
                <a16:creationId xmlns:a16="http://schemas.microsoft.com/office/drawing/2014/main" id="{8732B270-2561-6543-A774-B66867E330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48F3821-4C1F-1D4D-B33B-0F7DFF07A9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73F2FF-B334-374C-97A0-22C73DD3521F}" type="slidenum">
              <a:rPr lang="en-US" smtClean="0"/>
              <a:t>‹#›</a:t>
            </a:fld>
            <a:endParaRPr lang="en-US"/>
          </a:p>
        </p:txBody>
      </p:sp>
    </p:spTree>
    <p:extLst>
      <p:ext uri="{BB962C8B-B14F-4D97-AF65-F5344CB8AC3E}">
        <p14:creationId xmlns:p14="http://schemas.microsoft.com/office/powerpoint/2010/main" val="28053699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eg"/><Relationship Id="rId7" Type="http://schemas.openxmlformats.org/officeDocument/2006/relationships/diagramColors" Target="../diagrams/colors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1.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jpeg"/><Relationship Id="rId7" Type="http://schemas.openxmlformats.org/officeDocument/2006/relationships/diagramColors" Target="../diagrams/colors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2.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jpeg"/><Relationship Id="rId7" Type="http://schemas.openxmlformats.org/officeDocument/2006/relationships/diagramColors" Target="../diagrams/colors3.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s://pol.tasb.org/PolicyOnline?key=858" TargetMode="Externa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E069AE12-0CB9-EE40-BE05-D8DBDC5FBAF9}"/>
              </a:ext>
            </a:extLst>
          </p:cNvPr>
          <p:cNvSpPr txBox="1"/>
          <p:nvPr/>
        </p:nvSpPr>
        <p:spPr>
          <a:xfrm>
            <a:off x="0" y="2875002"/>
            <a:ext cx="12192000" cy="1107996"/>
          </a:xfrm>
          <a:prstGeom prst="rect">
            <a:avLst/>
          </a:prstGeom>
          <a:noFill/>
        </p:spPr>
        <p:txBody>
          <a:bodyPr wrap="square" rtlCol="0">
            <a:spAutoFit/>
          </a:bodyPr>
          <a:lstStyle/>
          <a:p>
            <a:pPr algn="ctr"/>
            <a:r>
              <a:rPr lang="en-US" sz="6600" b="1" dirty="0">
                <a:solidFill>
                  <a:schemeClr val="bg1"/>
                </a:solidFill>
                <a:latin typeface="Century Gothic" panose="020B0502020202020204" pitchFamily="34" charset="0"/>
              </a:rPr>
              <a:t>TASB Policy Update</a:t>
            </a:r>
          </a:p>
        </p:txBody>
      </p:sp>
    </p:spTree>
    <p:extLst>
      <p:ext uri="{BB962C8B-B14F-4D97-AF65-F5344CB8AC3E}">
        <p14:creationId xmlns:p14="http://schemas.microsoft.com/office/powerpoint/2010/main" val="3273238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5D3A758-F492-10F0-A12C-62FF8D3F8892}"/>
              </a:ext>
            </a:extLst>
          </p:cNvPr>
          <p:cNvSpPr txBox="1">
            <a:spLocks/>
          </p:cNvSpPr>
          <p:nvPr/>
        </p:nvSpPr>
        <p:spPr>
          <a:xfrm>
            <a:off x="208722" y="352385"/>
            <a:ext cx="11595597" cy="658494"/>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rgbClr val="003366"/>
                </a:solidFill>
                <a:latin typeface="Century Gothic" panose="020B0502020202020204" pitchFamily="34" charset="0"/>
              </a:rPr>
              <a:t>Review &amp; Editing Process</a:t>
            </a:r>
          </a:p>
        </p:txBody>
      </p:sp>
      <p:sp>
        <p:nvSpPr>
          <p:cNvPr id="9" name="Rectangle 8">
            <a:extLst>
              <a:ext uri="{FF2B5EF4-FFF2-40B4-BE49-F238E27FC236}">
                <a16:creationId xmlns:a16="http://schemas.microsoft.com/office/drawing/2014/main" id="{7AC1F10B-B8B4-B12F-243F-92EEAFA85814}"/>
              </a:ext>
            </a:extLst>
          </p:cNvPr>
          <p:cNvSpPr/>
          <p:nvPr/>
        </p:nvSpPr>
        <p:spPr>
          <a:xfrm>
            <a:off x="208722" y="1157617"/>
            <a:ext cx="1161288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graphicFrame>
        <p:nvGraphicFramePr>
          <p:cNvPr id="2" name="Diagram 1">
            <a:extLst>
              <a:ext uri="{FF2B5EF4-FFF2-40B4-BE49-F238E27FC236}">
                <a16:creationId xmlns:a16="http://schemas.microsoft.com/office/drawing/2014/main" id="{24FB5E5C-6283-D918-BEA9-5163994A4805}"/>
              </a:ext>
            </a:extLst>
          </p:cNvPr>
          <p:cNvGraphicFramePr/>
          <p:nvPr/>
        </p:nvGraphicFramePr>
        <p:xfrm>
          <a:off x="289496" y="946355"/>
          <a:ext cx="11693782" cy="496529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7635541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5D3A758-F492-10F0-A12C-62FF8D3F8892}"/>
              </a:ext>
            </a:extLst>
          </p:cNvPr>
          <p:cNvSpPr txBox="1">
            <a:spLocks/>
          </p:cNvSpPr>
          <p:nvPr/>
        </p:nvSpPr>
        <p:spPr>
          <a:xfrm>
            <a:off x="208722" y="352385"/>
            <a:ext cx="11595597" cy="658494"/>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rgbClr val="003366"/>
                </a:solidFill>
                <a:latin typeface="Century Gothic" panose="020B0502020202020204" pitchFamily="34" charset="0"/>
              </a:rPr>
              <a:t>Approval Process</a:t>
            </a:r>
          </a:p>
        </p:txBody>
      </p:sp>
      <p:sp>
        <p:nvSpPr>
          <p:cNvPr id="9" name="Rectangle 8">
            <a:extLst>
              <a:ext uri="{FF2B5EF4-FFF2-40B4-BE49-F238E27FC236}">
                <a16:creationId xmlns:a16="http://schemas.microsoft.com/office/drawing/2014/main" id="{7AC1F10B-B8B4-B12F-243F-92EEAFA85814}"/>
              </a:ext>
            </a:extLst>
          </p:cNvPr>
          <p:cNvSpPr/>
          <p:nvPr/>
        </p:nvSpPr>
        <p:spPr>
          <a:xfrm>
            <a:off x="208722" y="1157617"/>
            <a:ext cx="1161288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graphicFrame>
        <p:nvGraphicFramePr>
          <p:cNvPr id="3" name="Diagram 2">
            <a:extLst>
              <a:ext uri="{FF2B5EF4-FFF2-40B4-BE49-F238E27FC236}">
                <a16:creationId xmlns:a16="http://schemas.microsoft.com/office/drawing/2014/main" id="{91C252A2-F405-328B-E755-75C22893D543}"/>
              </a:ext>
            </a:extLst>
          </p:cNvPr>
          <p:cNvGraphicFramePr/>
          <p:nvPr>
            <p:extLst>
              <p:ext uri="{D42A27DB-BD31-4B8C-83A1-F6EECF244321}">
                <p14:modId xmlns:p14="http://schemas.microsoft.com/office/powerpoint/2010/main" val="2260059546"/>
              </p:ext>
            </p:extLst>
          </p:nvPr>
        </p:nvGraphicFramePr>
        <p:xfrm>
          <a:off x="2688303" y="1247775"/>
          <a:ext cx="6815394" cy="454359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971075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5D3A758-F492-10F0-A12C-62FF8D3F8892}"/>
              </a:ext>
            </a:extLst>
          </p:cNvPr>
          <p:cNvSpPr txBox="1">
            <a:spLocks/>
          </p:cNvSpPr>
          <p:nvPr/>
        </p:nvSpPr>
        <p:spPr>
          <a:xfrm>
            <a:off x="208722" y="352385"/>
            <a:ext cx="11595597" cy="658494"/>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rgbClr val="003366"/>
                </a:solidFill>
                <a:latin typeface="Century Gothic" panose="020B0502020202020204" pitchFamily="34" charset="0"/>
              </a:rPr>
              <a:t>Next Steps</a:t>
            </a:r>
          </a:p>
        </p:txBody>
      </p:sp>
      <p:sp>
        <p:nvSpPr>
          <p:cNvPr id="9" name="Rectangle 8">
            <a:extLst>
              <a:ext uri="{FF2B5EF4-FFF2-40B4-BE49-F238E27FC236}">
                <a16:creationId xmlns:a16="http://schemas.microsoft.com/office/drawing/2014/main" id="{7AC1F10B-B8B4-B12F-243F-92EEAFA85814}"/>
              </a:ext>
            </a:extLst>
          </p:cNvPr>
          <p:cNvSpPr/>
          <p:nvPr/>
        </p:nvSpPr>
        <p:spPr>
          <a:xfrm>
            <a:off x="208722" y="1157617"/>
            <a:ext cx="1161288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graphicFrame>
        <p:nvGraphicFramePr>
          <p:cNvPr id="2" name="Diagram 1">
            <a:extLst>
              <a:ext uri="{FF2B5EF4-FFF2-40B4-BE49-F238E27FC236}">
                <a16:creationId xmlns:a16="http://schemas.microsoft.com/office/drawing/2014/main" id="{24FB5E5C-6283-D918-BEA9-5163994A4805}"/>
              </a:ext>
            </a:extLst>
          </p:cNvPr>
          <p:cNvGraphicFramePr/>
          <p:nvPr>
            <p:extLst>
              <p:ext uri="{D42A27DB-BD31-4B8C-83A1-F6EECF244321}">
                <p14:modId xmlns:p14="http://schemas.microsoft.com/office/powerpoint/2010/main" val="4134087087"/>
              </p:ext>
            </p:extLst>
          </p:nvPr>
        </p:nvGraphicFramePr>
        <p:xfrm>
          <a:off x="289496" y="1337933"/>
          <a:ext cx="11693782" cy="457371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714703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75D3E0F-2B4D-4E2A-9F31-1976D11A472F}"/>
              </a:ext>
            </a:extLst>
          </p:cNvPr>
          <p:cNvSpPr/>
          <p:nvPr/>
        </p:nvSpPr>
        <p:spPr>
          <a:xfrm>
            <a:off x="7428330" y="3246896"/>
            <a:ext cx="457200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8E51FD94-8E53-1586-BDE4-33DEC9E62182}"/>
              </a:ext>
            </a:extLst>
          </p:cNvPr>
          <p:cNvSpPr txBox="1">
            <a:spLocks/>
          </p:cNvSpPr>
          <p:nvPr/>
        </p:nvSpPr>
        <p:spPr>
          <a:xfrm>
            <a:off x="7918494" y="2550333"/>
            <a:ext cx="3591672" cy="696563"/>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dirty="0">
                <a:solidFill>
                  <a:srgbClr val="003366"/>
                </a:solidFill>
                <a:latin typeface="Century Gothic" panose="020B0502020202020204" pitchFamily="34" charset="0"/>
              </a:rPr>
              <a:t>Questions</a:t>
            </a:r>
          </a:p>
        </p:txBody>
      </p:sp>
    </p:spTree>
    <p:extLst>
      <p:ext uri="{BB962C8B-B14F-4D97-AF65-F5344CB8AC3E}">
        <p14:creationId xmlns:p14="http://schemas.microsoft.com/office/powerpoint/2010/main" val="1351978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9AA37D56-2B2A-AD48-8757-651EEC2C4962}"/>
              </a:ext>
            </a:extLst>
          </p:cNvPr>
          <p:cNvSpPr txBox="1">
            <a:spLocks/>
          </p:cNvSpPr>
          <p:nvPr/>
        </p:nvSpPr>
        <p:spPr>
          <a:xfrm>
            <a:off x="4087322" y="347476"/>
            <a:ext cx="7716997" cy="696563"/>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rgbClr val="003366"/>
                </a:solidFill>
                <a:latin typeface="Century Gothic" panose="020B0502020202020204" pitchFamily="34" charset="0"/>
              </a:rPr>
              <a:t>Texas Association of School Boards (TASB)</a:t>
            </a:r>
          </a:p>
        </p:txBody>
      </p:sp>
      <p:sp>
        <p:nvSpPr>
          <p:cNvPr id="18" name="Rectangle 17">
            <a:extLst>
              <a:ext uri="{FF2B5EF4-FFF2-40B4-BE49-F238E27FC236}">
                <a16:creationId xmlns:a16="http://schemas.microsoft.com/office/drawing/2014/main" id="{F087EC0E-97A0-BE4E-B49E-17589865E26B}"/>
              </a:ext>
            </a:extLst>
          </p:cNvPr>
          <p:cNvSpPr/>
          <p:nvPr/>
        </p:nvSpPr>
        <p:spPr>
          <a:xfrm>
            <a:off x="4087322" y="1383595"/>
            <a:ext cx="7716997"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5A7164D1-0215-4841-9882-F3AA3CAA4FE4}"/>
              </a:ext>
            </a:extLst>
          </p:cNvPr>
          <p:cNvSpPr txBox="1"/>
          <p:nvPr/>
        </p:nvSpPr>
        <p:spPr>
          <a:xfrm>
            <a:off x="3963497" y="2302516"/>
            <a:ext cx="7716997" cy="2677656"/>
          </a:xfrm>
          <a:prstGeom prst="rect">
            <a:avLst/>
          </a:prstGeom>
          <a:noFill/>
        </p:spPr>
        <p:txBody>
          <a:bodyPr wrap="square" rtlCol="0">
            <a:spAutoFit/>
          </a:bodyPr>
          <a:lstStyle/>
          <a:p>
            <a:pPr algn="ctr"/>
            <a:r>
              <a:rPr lang="en-US" sz="2800" b="0" i="0" dirty="0">
                <a:solidFill>
                  <a:srgbClr val="0C0C0D"/>
                </a:solidFill>
                <a:effectLst/>
                <a:latin typeface="Public Sans"/>
              </a:rPr>
              <a:t>“One of the services TASB Community College Services offers to our localized colleges is the Policy Review Session (PRS). Through a PRS, TASB Community College Services will help your college keep its policy manual up to date with law and best practices.”</a:t>
            </a:r>
            <a:endParaRPr lang="en-US" sz="2800" dirty="0"/>
          </a:p>
        </p:txBody>
      </p:sp>
      <p:pic>
        <p:nvPicPr>
          <p:cNvPr id="4" name="Picture 3">
            <a:extLst>
              <a:ext uri="{FF2B5EF4-FFF2-40B4-BE49-F238E27FC236}">
                <a16:creationId xmlns:a16="http://schemas.microsoft.com/office/drawing/2014/main" id="{EB6892AD-FF6A-4686-AAEF-3731D19BBFA9}"/>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1" y="0"/>
            <a:ext cx="3459961" cy="6858000"/>
          </a:xfrm>
          <a:prstGeom prst="rect">
            <a:avLst/>
          </a:prstGeom>
        </p:spPr>
      </p:pic>
      <p:sp>
        <p:nvSpPr>
          <p:cNvPr id="2" name="TextBox 1">
            <a:extLst>
              <a:ext uri="{FF2B5EF4-FFF2-40B4-BE49-F238E27FC236}">
                <a16:creationId xmlns:a16="http://schemas.microsoft.com/office/drawing/2014/main" id="{86FBA8CB-E5ED-191F-3B2F-6D136A4DB71C}"/>
              </a:ext>
            </a:extLst>
          </p:cNvPr>
          <p:cNvSpPr txBox="1"/>
          <p:nvPr/>
        </p:nvSpPr>
        <p:spPr>
          <a:xfrm>
            <a:off x="3519950" y="6238648"/>
            <a:ext cx="5673213" cy="543751"/>
          </a:xfrm>
          <a:prstGeom prst="rect">
            <a:avLst/>
          </a:prstGeom>
          <a:noFill/>
        </p:spPr>
        <p:txBody>
          <a:bodyPr wrap="square" rtlCol="0">
            <a:spAutoFit/>
          </a:bodyPr>
          <a:lstStyle/>
          <a:p>
            <a:r>
              <a:rPr lang="en-US" sz="1400" dirty="0">
                <a:solidFill>
                  <a:schemeClr val="bg1"/>
                </a:solidFill>
              </a:rPr>
              <a:t>https://www.tasbcolleges.org/solutions-services/all-tasb-community-college-solutions-services/policy-review-sessions</a:t>
            </a:r>
          </a:p>
        </p:txBody>
      </p:sp>
    </p:spTree>
    <p:extLst>
      <p:ext uri="{BB962C8B-B14F-4D97-AF65-F5344CB8AC3E}">
        <p14:creationId xmlns:p14="http://schemas.microsoft.com/office/powerpoint/2010/main" val="3153159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9AA37D56-2B2A-AD48-8757-651EEC2C4962}"/>
              </a:ext>
            </a:extLst>
          </p:cNvPr>
          <p:cNvSpPr txBox="1">
            <a:spLocks/>
          </p:cNvSpPr>
          <p:nvPr/>
        </p:nvSpPr>
        <p:spPr>
          <a:xfrm>
            <a:off x="4087322" y="347476"/>
            <a:ext cx="7716997" cy="696563"/>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rgbClr val="003366"/>
                </a:solidFill>
                <a:latin typeface="Century Gothic" panose="020B0502020202020204" pitchFamily="34" charset="0"/>
              </a:rPr>
              <a:t>TASB Policies</a:t>
            </a:r>
          </a:p>
        </p:txBody>
      </p:sp>
      <p:sp>
        <p:nvSpPr>
          <p:cNvPr id="18" name="Rectangle 17">
            <a:extLst>
              <a:ext uri="{FF2B5EF4-FFF2-40B4-BE49-F238E27FC236}">
                <a16:creationId xmlns:a16="http://schemas.microsoft.com/office/drawing/2014/main" id="{F087EC0E-97A0-BE4E-B49E-17589865E26B}"/>
              </a:ext>
            </a:extLst>
          </p:cNvPr>
          <p:cNvSpPr/>
          <p:nvPr/>
        </p:nvSpPr>
        <p:spPr>
          <a:xfrm>
            <a:off x="4087322" y="1383595"/>
            <a:ext cx="7716997"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5A7164D1-0215-4841-9882-F3AA3CAA4FE4}"/>
              </a:ext>
            </a:extLst>
          </p:cNvPr>
          <p:cNvSpPr txBox="1"/>
          <p:nvPr/>
        </p:nvSpPr>
        <p:spPr>
          <a:xfrm>
            <a:off x="3963497" y="1813309"/>
            <a:ext cx="7716997" cy="3970318"/>
          </a:xfrm>
          <a:prstGeom prst="rect">
            <a:avLst/>
          </a:prstGeom>
          <a:noFill/>
        </p:spPr>
        <p:txBody>
          <a:bodyPr wrap="square" rtlCol="0">
            <a:spAutoFit/>
          </a:bodyPr>
          <a:lstStyle/>
          <a:p>
            <a:pPr marL="457200" indent="-457200">
              <a:buFont typeface="Arial" panose="020B0604020202020204" pitchFamily="34" charset="0"/>
              <a:buChar char="•"/>
            </a:pPr>
            <a:r>
              <a:rPr lang="en-US" sz="2800" b="0" i="0" dirty="0">
                <a:solidFill>
                  <a:srgbClr val="0C0C0D"/>
                </a:solidFill>
                <a:effectLst/>
                <a:latin typeface="Public Sans"/>
              </a:rPr>
              <a:t>Legal policies</a:t>
            </a:r>
          </a:p>
          <a:p>
            <a:pPr marL="914400" lvl="1" indent="-457200">
              <a:buFont typeface="Arial" panose="020B0604020202020204" pitchFamily="34" charset="0"/>
              <a:buChar char="•"/>
            </a:pPr>
            <a:r>
              <a:rPr lang="en-US" sz="2800" dirty="0">
                <a:solidFill>
                  <a:srgbClr val="0C0C0D"/>
                </a:solidFill>
                <a:latin typeface="Public Sans"/>
              </a:rPr>
              <a:t>Based on Federal and State statue</a:t>
            </a:r>
          </a:p>
          <a:p>
            <a:pPr marL="914400" lvl="1" indent="-457200">
              <a:buFont typeface="Arial" panose="020B0604020202020204" pitchFamily="34" charset="0"/>
              <a:buChar char="•"/>
            </a:pPr>
            <a:r>
              <a:rPr lang="en-US" sz="2800" b="0" i="0" dirty="0">
                <a:solidFill>
                  <a:srgbClr val="0C0C0D"/>
                </a:solidFill>
                <a:effectLst/>
                <a:latin typeface="Public Sans"/>
              </a:rPr>
              <a:t>Same for all Colleges and Schools</a:t>
            </a:r>
          </a:p>
          <a:p>
            <a:pPr marL="457200" indent="-457200">
              <a:buFont typeface="Arial" panose="020B0604020202020204" pitchFamily="34" charset="0"/>
              <a:buChar char="•"/>
            </a:pPr>
            <a:r>
              <a:rPr lang="en-US" sz="2800" dirty="0">
                <a:solidFill>
                  <a:srgbClr val="0C0C0D"/>
                </a:solidFill>
                <a:latin typeface="Public Sans"/>
              </a:rPr>
              <a:t>Local Board policies</a:t>
            </a:r>
          </a:p>
          <a:p>
            <a:pPr marL="914400" lvl="1" indent="-457200">
              <a:buFont typeface="Arial" panose="020B0604020202020204" pitchFamily="34" charset="0"/>
              <a:buChar char="•"/>
            </a:pPr>
            <a:r>
              <a:rPr lang="en-US" sz="2800" dirty="0">
                <a:solidFill>
                  <a:srgbClr val="0C0C0D"/>
                </a:solidFill>
                <a:latin typeface="Public Sans"/>
              </a:rPr>
              <a:t>Based on TASB’s recommended best practices</a:t>
            </a:r>
          </a:p>
          <a:p>
            <a:pPr marL="1371600" lvl="2" indent="-457200">
              <a:buFont typeface="Arial" panose="020B0604020202020204" pitchFamily="34" charset="0"/>
              <a:buChar char="•"/>
            </a:pPr>
            <a:r>
              <a:rPr lang="en-US" sz="2800" dirty="0">
                <a:solidFill>
                  <a:srgbClr val="0C0C0D"/>
                </a:solidFill>
                <a:latin typeface="Public Sans"/>
              </a:rPr>
              <a:t>Templates (i.e. AJC, BJC, etc.)</a:t>
            </a:r>
          </a:p>
          <a:p>
            <a:pPr marL="914400" lvl="1" indent="-457200">
              <a:buFont typeface="Arial" panose="020B0604020202020204" pitchFamily="34" charset="0"/>
              <a:buChar char="•"/>
            </a:pPr>
            <a:r>
              <a:rPr lang="en-US" sz="2800" dirty="0">
                <a:solidFill>
                  <a:srgbClr val="0C0C0D"/>
                </a:solidFill>
                <a:latin typeface="Public Sans"/>
              </a:rPr>
              <a:t>Based on MCC’s practices</a:t>
            </a:r>
          </a:p>
          <a:p>
            <a:pPr marL="1371600" lvl="2" indent="-457200">
              <a:buFont typeface="Arial" panose="020B0604020202020204" pitchFamily="34" charset="0"/>
              <a:buChar char="•"/>
            </a:pPr>
            <a:r>
              <a:rPr lang="en-US" sz="2800" dirty="0"/>
              <a:t>Keep templates as recommended</a:t>
            </a:r>
          </a:p>
          <a:p>
            <a:pPr marL="1371600" lvl="2" indent="-457200">
              <a:buFont typeface="Arial" panose="020B0604020202020204" pitchFamily="34" charset="0"/>
              <a:buChar char="•"/>
            </a:pPr>
            <a:r>
              <a:rPr lang="en-US" sz="2800" dirty="0"/>
              <a:t>Make changes to “X” policies</a:t>
            </a:r>
          </a:p>
        </p:txBody>
      </p:sp>
      <p:pic>
        <p:nvPicPr>
          <p:cNvPr id="4" name="Picture 3">
            <a:extLst>
              <a:ext uri="{FF2B5EF4-FFF2-40B4-BE49-F238E27FC236}">
                <a16:creationId xmlns:a16="http://schemas.microsoft.com/office/drawing/2014/main" id="{EB6892AD-FF6A-4686-AAEF-3731D19BBFA9}"/>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1" y="0"/>
            <a:ext cx="3459961" cy="6858000"/>
          </a:xfrm>
          <a:prstGeom prst="rect">
            <a:avLst/>
          </a:prstGeom>
        </p:spPr>
      </p:pic>
    </p:spTree>
    <p:extLst>
      <p:ext uri="{BB962C8B-B14F-4D97-AF65-F5344CB8AC3E}">
        <p14:creationId xmlns:p14="http://schemas.microsoft.com/office/powerpoint/2010/main" val="2955392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524ED86-890E-6690-D86B-DBA4F4033C47}"/>
              </a:ext>
            </a:extLst>
          </p:cNvPr>
          <p:cNvPicPr>
            <a:picLocks noChangeAspect="1"/>
          </p:cNvPicPr>
          <p:nvPr/>
        </p:nvPicPr>
        <p:blipFill>
          <a:blip r:embed="rId4"/>
          <a:stretch>
            <a:fillRect/>
          </a:stretch>
        </p:blipFill>
        <p:spPr>
          <a:xfrm>
            <a:off x="856519" y="162909"/>
            <a:ext cx="10478962" cy="5706271"/>
          </a:xfrm>
          <a:prstGeom prst="rect">
            <a:avLst/>
          </a:prstGeom>
        </p:spPr>
      </p:pic>
    </p:spTree>
    <p:extLst>
      <p:ext uri="{BB962C8B-B14F-4D97-AF65-F5344CB8AC3E}">
        <p14:creationId xmlns:p14="http://schemas.microsoft.com/office/powerpoint/2010/main" val="3924157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F6D325B-62A5-F727-B675-0D04B99E7405}"/>
              </a:ext>
            </a:extLst>
          </p:cNvPr>
          <p:cNvPicPr>
            <a:picLocks noChangeAspect="1"/>
          </p:cNvPicPr>
          <p:nvPr/>
        </p:nvPicPr>
        <p:blipFill>
          <a:blip r:embed="rId4"/>
          <a:srcRect b="16129"/>
          <a:stretch/>
        </p:blipFill>
        <p:spPr>
          <a:xfrm>
            <a:off x="1393016" y="176979"/>
            <a:ext cx="9405967" cy="5751872"/>
          </a:xfrm>
          <a:prstGeom prst="rect">
            <a:avLst/>
          </a:prstGeom>
        </p:spPr>
      </p:pic>
    </p:spTree>
    <p:extLst>
      <p:ext uri="{BB962C8B-B14F-4D97-AF65-F5344CB8AC3E}">
        <p14:creationId xmlns:p14="http://schemas.microsoft.com/office/powerpoint/2010/main" val="400589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487F46C-6F17-26DF-78BA-1A57D6B55725}"/>
              </a:ext>
            </a:extLst>
          </p:cNvPr>
          <p:cNvPicPr>
            <a:picLocks noChangeAspect="1"/>
          </p:cNvPicPr>
          <p:nvPr/>
        </p:nvPicPr>
        <p:blipFill>
          <a:blip r:embed="rId4"/>
          <a:stretch>
            <a:fillRect/>
          </a:stretch>
        </p:blipFill>
        <p:spPr>
          <a:xfrm>
            <a:off x="656466" y="267915"/>
            <a:ext cx="10879068" cy="4591691"/>
          </a:xfrm>
          <a:prstGeom prst="rect">
            <a:avLst/>
          </a:prstGeom>
        </p:spPr>
      </p:pic>
      <p:sp>
        <p:nvSpPr>
          <p:cNvPr id="4" name="Rectangle 3">
            <a:extLst>
              <a:ext uri="{FF2B5EF4-FFF2-40B4-BE49-F238E27FC236}">
                <a16:creationId xmlns:a16="http://schemas.microsoft.com/office/drawing/2014/main" id="{F1F405A6-A0EB-D7D8-52E0-A0086D1A439F}"/>
              </a:ext>
            </a:extLst>
          </p:cNvPr>
          <p:cNvSpPr/>
          <p:nvPr/>
        </p:nvSpPr>
        <p:spPr>
          <a:xfrm>
            <a:off x="845574" y="1671484"/>
            <a:ext cx="2497394" cy="707922"/>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8036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3C5A4CE-2C8F-0192-A0E4-D17396951234}"/>
              </a:ext>
            </a:extLst>
          </p:cNvPr>
          <p:cNvPicPr>
            <a:picLocks noChangeAspect="1"/>
          </p:cNvPicPr>
          <p:nvPr/>
        </p:nvPicPr>
        <p:blipFill>
          <a:blip r:embed="rId4"/>
          <a:stretch>
            <a:fillRect/>
          </a:stretch>
        </p:blipFill>
        <p:spPr>
          <a:xfrm>
            <a:off x="1032388" y="0"/>
            <a:ext cx="9982385" cy="5530109"/>
          </a:xfrm>
          <a:prstGeom prst="rect">
            <a:avLst/>
          </a:prstGeom>
        </p:spPr>
      </p:pic>
      <p:sp>
        <p:nvSpPr>
          <p:cNvPr id="3" name="TextBox 2">
            <a:extLst>
              <a:ext uri="{FF2B5EF4-FFF2-40B4-BE49-F238E27FC236}">
                <a16:creationId xmlns:a16="http://schemas.microsoft.com/office/drawing/2014/main" id="{E72052F4-06F6-1371-6D3C-68B50D929C36}"/>
              </a:ext>
            </a:extLst>
          </p:cNvPr>
          <p:cNvSpPr txBox="1"/>
          <p:nvPr/>
        </p:nvSpPr>
        <p:spPr>
          <a:xfrm>
            <a:off x="206478" y="6304624"/>
            <a:ext cx="6096000" cy="307777"/>
          </a:xfrm>
          <a:prstGeom prst="rect">
            <a:avLst/>
          </a:prstGeom>
          <a:noFill/>
        </p:spPr>
        <p:txBody>
          <a:bodyPr wrap="square">
            <a:spAutoFit/>
          </a:bodyPr>
          <a:lstStyle/>
          <a:p>
            <a:r>
              <a:rPr lang="en-US" sz="1400" dirty="0">
                <a:solidFill>
                  <a:schemeClr val="bg1"/>
                </a:solidFill>
              </a:rPr>
              <a:t>https://www.mclennan.edu/employees/procedure-manual/</a:t>
            </a:r>
          </a:p>
        </p:txBody>
      </p:sp>
    </p:spTree>
    <p:extLst>
      <p:ext uri="{BB962C8B-B14F-4D97-AF65-F5344CB8AC3E}">
        <p14:creationId xmlns:p14="http://schemas.microsoft.com/office/powerpoint/2010/main" val="1202735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D4D6429-AA04-29BA-8BCB-BBE24750EF8A}"/>
              </a:ext>
            </a:extLst>
          </p:cNvPr>
          <p:cNvPicPr>
            <a:picLocks noChangeAspect="1"/>
          </p:cNvPicPr>
          <p:nvPr/>
        </p:nvPicPr>
        <p:blipFill>
          <a:blip r:embed="rId4"/>
          <a:stretch>
            <a:fillRect/>
          </a:stretch>
        </p:blipFill>
        <p:spPr>
          <a:xfrm>
            <a:off x="1175555" y="116826"/>
            <a:ext cx="9840889" cy="5606923"/>
          </a:xfrm>
          <a:prstGeom prst="rect">
            <a:avLst/>
          </a:prstGeom>
        </p:spPr>
      </p:pic>
      <p:sp>
        <p:nvSpPr>
          <p:cNvPr id="4" name="TextBox 3">
            <a:extLst>
              <a:ext uri="{FF2B5EF4-FFF2-40B4-BE49-F238E27FC236}">
                <a16:creationId xmlns:a16="http://schemas.microsoft.com/office/drawing/2014/main" id="{A9964DF8-74BD-C8E4-F3F1-A32D6448B55C}"/>
              </a:ext>
            </a:extLst>
          </p:cNvPr>
          <p:cNvSpPr txBox="1"/>
          <p:nvPr/>
        </p:nvSpPr>
        <p:spPr>
          <a:xfrm>
            <a:off x="206478" y="6304624"/>
            <a:ext cx="6096000" cy="307777"/>
          </a:xfrm>
          <a:prstGeom prst="rect">
            <a:avLst/>
          </a:prstGeom>
          <a:noFill/>
        </p:spPr>
        <p:txBody>
          <a:bodyPr wrap="square">
            <a:spAutoFit/>
          </a:bodyPr>
          <a:lstStyle/>
          <a:p>
            <a:r>
              <a:rPr lang="en-US" sz="1400" dirty="0">
                <a:solidFill>
                  <a:schemeClr val="bg1"/>
                </a:solidFill>
              </a:rPr>
              <a:t>https://www.mclennan.edu/employees/procedure-manual/</a:t>
            </a:r>
          </a:p>
        </p:txBody>
      </p:sp>
    </p:spTree>
    <p:extLst>
      <p:ext uri="{BB962C8B-B14F-4D97-AF65-F5344CB8AC3E}">
        <p14:creationId xmlns:p14="http://schemas.microsoft.com/office/powerpoint/2010/main" val="3494687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9AA37D56-2B2A-AD48-8757-651EEC2C4962}"/>
              </a:ext>
            </a:extLst>
          </p:cNvPr>
          <p:cNvSpPr txBox="1">
            <a:spLocks/>
          </p:cNvSpPr>
          <p:nvPr/>
        </p:nvSpPr>
        <p:spPr>
          <a:xfrm>
            <a:off x="265472" y="172320"/>
            <a:ext cx="11538848" cy="696563"/>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rgbClr val="003366"/>
                </a:solidFill>
                <a:latin typeface="Century Gothic" panose="020B0502020202020204" pitchFamily="34" charset="0"/>
              </a:rPr>
              <a:t>Board By-Laws</a:t>
            </a:r>
          </a:p>
        </p:txBody>
      </p:sp>
      <p:sp>
        <p:nvSpPr>
          <p:cNvPr id="18" name="Rectangle 17">
            <a:extLst>
              <a:ext uri="{FF2B5EF4-FFF2-40B4-BE49-F238E27FC236}">
                <a16:creationId xmlns:a16="http://schemas.microsoft.com/office/drawing/2014/main" id="{F087EC0E-97A0-BE4E-B49E-17589865E26B}"/>
              </a:ext>
            </a:extLst>
          </p:cNvPr>
          <p:cNvSpPr/>
          <p:nvPr/>
        </p:nvSpPr>
        <p:spPr>
          <a:xfrm>
            <a:off x="609600" y="756307"/>
            <a:ext cx="10972800"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F643A5A8-7132-B64D-A709-50DD4B682130}"/>
              </a:ext>
            </a:extLst>
          </p:cNvPr>
          <p:cNvPicPr>
            <a:picLocks noChangeAspect="1"/>
          </p:cNvPicPr>
          <p:nvPr/>
        </p:nvPicPr>
        <p:blipFill>
          <a:blip r:embed="rId4"/>
          <a:stretch>
            <a:fillRect/>
          </a:stretch>
        </p:blipFill>
        <p:spPr>
          <a:xfrm>
            <a:off x="446887" y="1869957"/>
            <a:ext cx="5649113" cy="2410161"/>
          </a:xfrm>
          <a:prstGeom prst="rect">
            <a:avLst/>
          </a:prstGeom>
        </p:spPr>
      </p:pic>
      <p:sp>
        <p:nvSpPr>
          <p:cNvPr id="7" name="TextBox 6">
            <a:extLst>
              <a:ext uri="{FF2B5EF4-FFF2-40B4-BE49-F238E27FC236}">
                <a16:creationId xmlns:a16="http://schemas.microsoft.com/office/drawing/2014/main" id="{FA92E0AA-F98E-B503-0875-019B823741DF}"/>
              </a:ext>
            </a:extLst>
          </p:cNvPr>
          <p:cNvSpPr txBox="1"/>
          <p:nvPr/>
        </p:nvSpPr>
        <p:spPr>
          <a:xfrm>
            <a:off x="7197213" y="3244334"/>
            <a:ext cx="4277032" cy="369332"/>
          </a:xfrm>
          <a:prstGeom prst="rect">
            <a:avLst/>
          </a:prstGeom>
          <a:noFill/>
        </p:spPr>
        <p:txBody>
          <a:bodyPr wrap="square">
            <a:spAutoFit/>
          </a:bodyPr>
          <a:lstStyle/>
          <a:p>
            <a:r>
              <a:rPr lang="en-US" dirty="0">
                <a:hlinkClick r:id="rId5"/>
              </a:rPr>
              <a:t>https://pol.tasb.org/PolicyOnline?key=858</a:t>
            </a:r>
            <a:r>
              <a:rPr lang="en-US" dirty="0"/>
              <a:t> </a:t>
            </a:r>
          </a:p>
        </p:txBody>
      </p:sp>
    </p:spTree>
    <p:extLst>
      <p:ext uri="{BB962C8B-B14F-4D97-AF65-F5344CB8AC3E}">
        <p14:creationId xmlns:p14="http://schemas.microsoft.com/office/powerpoint/2010/main" val="28174234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ard_EnrollmentUpdate.potx" id="{F2B04403-3FB9-4A2B-86E0-E38991D0A881}" vid="{F2AE0CD7-5C6C-4677-A398-5B75F2CA5BE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C692DD8C9B99B49AFC0C5F7920DDD74" ma:contentTypeVersion="3" ma:contentTypeDescription="Create a new document." ma:contentTypeScope="" ma:versionID="15d0f1e175b146118ae56ab93fe9ca31">
  <xsd:schema xmlns:xsd="http://www.w3.org/2001/XMLSchema" xmlns:xs="http://www.w3.org/2001/XMLSchema" xmlns:p="http://schemas.microsoft.com/office/2006/metadata/properties" xmlns:ns2="86aa409d-e8d9-40a5-b522-6b45a170d4bd" targetNamespace="http://schemas.microsoft.com/office/2006/metadata/properties" ma:root="true" ma:fieldsID="51e5f974ec6c36ab6b1a3fac103d70d4" ns2:_="">
    <xsd:import namespace="86aa409d-e8d9-40a5-b522-6b45a170d4bd"/>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aa409d-e8d9-40a5-b522-6b45a170d4b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86aa409d-e8d9-40a5-b522-6b45a170d4bd">
      <UserInfo>
        <DisplayName>Michelle Telg-Moore</DisplayName>
        <AccountId>615</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34091D9-6BD5-4433-B039-C7F508A369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aa409d-e8d9-40a5-b522-6b45a170d4b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3268328-A706-4BFB-A8D2-1C741BA7A0B5}">
  <ds:schemaRefs>
    <ds:schemaRef ds:uri="86aa409d-e8d9-40a5-b522-6b45a170d4bd"/>
    <ds:schemaRef ds:uri="http://purl.org/dc/elements/1.1/"/>
    <ds:schemaRef ds:uri="http://www.w3.org/XML/1998/namespace"/>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33D6AD16-8714-4706-AA12-FF8C6582790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1329</TotalTime>
  <Words>373</Words>
  <Application>Microsoft Office PowerPoint</Application>
  <PresentationFormat>Widescreen</PresentationFormat>
  <Paragraphs>54</Paragraphs>
  <Slides>13</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Aptos</vt:lpstr>
      <vt:lpstr>Arial</vt:lpstr>
      <vt:lpstr>Calibri</vt:lpstr>
      <vt:lpstr>Calibri Light</vt:lpstr>
      <vt:lpstr>Century Gothic</vt:lpstr>
      <vt:lpstr>Public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Laura E. Wichman</cp:lastModifiedBy>
  <cp:revision>82</cp:revision>
  <cp:lastPrinted>2024-08-12T21:52:24Z</cp:lastPrinted>
  <dcterms:created xsi:type="dcterms:W3CDTF">2023-02-22T20:49:40Z</dcterms:created>
  <dcterms:modified xsi:type="dcterms:W3CDTF">2025-08-26T20:11:58Z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0x010100CC692DD8C9B99B49AFC0C5F7920DDD74</vt:lpwstr>
  </property>
</Properties>
</file>