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9" r:id="rId6"/>
    <p:sldId id="260" r:id="rId7"/>
    <p:sldId id="267" r:id="rId8"/>
    <p:sldId id="268" r:id="rId9"/>
    <p:sldId id="269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all239@gmail.com" initials="a" lastIdx="7" clrIdx="0">
    <p:extLst>
      <p:ext uri="{19B8F6BF-5375-455C-9EA6-DF929625EA0E}">
        <p15:presenceInfo xmlns:p15="http://schemas.microsoft.com/office/powerpoint/2012/main" userId="0d65ed800ba706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8T11:08:33.142" idx="1">
    <p:pos x="1111" y="479"/>
    <p:text>in java for loop initalize i = 1 then you keep going till you going till you reach num THEY SIMILAR</p:text>
    <p:extLst>
      <p:ext uri="{C676402C-5697-4E1C-873F-D02D1690AC5C}">
        <p15:threadingInfo xmlns:p15="http://schemas.microsoft.com/office/powerpoint/2012/main" timeZoneBias="360"/>
      </p:ext>
    </p:extLst>
  </p:cm>
  <p:cm authorId="1" dt="2020-11-18T11:10:35.864" idx="2">
    <p:pos x="1111" y="575"/>
    <p:text>summed area = 0.0m for loop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  <p:cm authorId="1" dt="2020-11-18T11:14:22.765" idx="3">
    <p:pos x="5943" y="-123"/>
    <p:text>range states start at one till you reach n , then increment but in javja we dont have a range function</p:text>
    <p:extLst>
      <p:ext uri="{C676402C-5697-4E1C-873F-D02D1690AC5C}">
        <p15:threadingInfo xmlns:p15="http://schemas.microsoft.com/office/powerpoint/2012/main" timeZoneBias="360"/>
      </p:ext>
    </p:extLst>
  </p:cm>
  <p:cm authorId="1" dt="2020-11-18T11:15:01.764" idx="4">
    <p:pos x="10" y="10"/>
    <p:text>return statement lined up and not indented so it for loop opposed to using curly braces (java)</p:text>
    <p:extLst>
      <p:ext uri="{C676402C-5697-4E1C-873F-D02D1690AC5C}">
        <p15:threadingInfo xmlns:p15="http://schemas.microsoft.com/office/powerpoint/2012/main" timeZoneBias="360"/>
      </p:ext>
    </p:extLst>
  </p:cm>
  <p:cm authorId="1" dt="2020-11-18T11:23:46.982" idx="5">
    <p:pos x="106" y="106"/>
    <p:text>lamba states variable x what ever value you give it raise it to power 2. Cant use lambda in java</p:text>
    <p:extLst>
      <p:ext uri="{C676402C-5697-4E1C-873F-D02D1690AC5C}">
        <p15:threadingInfo xmlns:p15="http://schemas.microsoft.com/office/powerpoint/2012/main" timeZoneBias="360"/>
      </p:ext>
    </p:extLst>
  </p:cm>
  <p:cm authorId="1" dt="2020-11-18T11:26:32.744" idx="6">
    <p:pos x="106" y="202"/>
    <p:text>in java used statemt func which does the same thing ... whatever we raise in func it will be raised to power 2</p:text>
    <p:extLst>
      <p:ext uri="{C676402C-5697-4E1C-873F-D02D1690AC5C}">
        <p15:threadingInfo xmlns:p15="http://schemas.microsoft.com/office/powerpoint/2012/main" timeZoneBias="360">
          <p15:parentCm authorId="1" idx="5"/>
        </p15:threadingInfo>
      </p:ext>
    </p:extLst>
  </p:cm>
  <p:cm authorId="1" dt="2020-11-18T11:35:07.706" idx="7">
    <p:pos x="202" y="202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24.net/simpsons-rule/#:~:text=For%20n%3D4%20subintervals%2C%20Simpson's,f(x4)%5D" TargetMode="External"/><Relationship Id="rId2" Type="http://schemas.openxmlformats.org/officeDocument/2006/relationships/hyperlink" Target="https://www.khanacademy.org/math/ap-calculus-ab/ab-integration-new/ab-6-2/a/understanding-the-trapezoid-ru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mAqYIThdxQ&amp;feature=youtu.be&amp;t=10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SIMPSON AND TRAPEZOID RULE VIA JAVA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By: Amadou Fall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D902-6DF3-43F0-BD13-E30E0FCE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0C942-1056-401F-8601-925D5A20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rw-din"/>
              </a:rPr>
              <a:t> Trapezoidal rule is used to find the approximation of a definite integral. The basic idea in Trapezoidal rule is to assume the region under the graph of the given function to be a trapezoid and calculate its area.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8DD1D-A787-43AD-BCFF-1CD0EF1E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74" y="4140199"/>
            <a:ext cx="3007994" cy="234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1F29E-02D1-410F-846C-0FBBBD8A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3170682"/>
            <a:ext cx="80295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B5DBF-6BB7-4FB4-97BC-9ECAF755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Simpson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F7C1-A41E-43CB-8424-A7491046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854250"/>
            <a:ext cx="10656310" cy="4405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/>
              <a:t>Simpson’s rule is a method for numerical approximation of definite integrals.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0F22F6D-2DE8-407D-A9C7-0DE238E8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729" y="2010910"/>
            <a:ext cx="6223271" cy="1225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E76AF-F8C7-40CD-83CB-DCB60BFC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7" y="323815"/>
            <a:ext cx="4429282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2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E9B0A-7148-47C8-8EC7-A7325C23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29" y="794269"/>
            <a:ext cx="5295942" cy="5269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C9743-80F3-4AF0-9789-A39612476E81}"/>
              </a:ext>
            </a:extLst>
          </p:cNvPr>
          <p:cNvSpPr txBox="1"/>
          <p:nvPr/>
        </p:nvSpPr>
        <p:spPr>
          <a:xfrm>
            <a:off x="4620861" y="1423951"/>
            <a:ext cx="172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f(x)=x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1EAB90-2D3E-4C01-81EB-722F10761988}"/>
              </a:ext>
            </a:extLst>
          </p:cNvPr>
          <p:cNvCxnSpPr>
            <a:cxnSpLocks/>
          </p:cNvCxnSpPr>
          <p:nvPr/>
        </p:nvCxnSpPr>
        <p:spPr>
          <a:xfrm>
            <a:off x="5535260" y="4439377"/>
            <a:ext cx="0" cy="5933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6877F8-7522-4F72-A95B-2314470E15DB}"/>
              </a:ext>
            </a:extLst>
          </p:cNvPr>
          <p:cNvCxnSpPr/>
          <p:nvPr/>
        </p:nvCxnSpPr>
        <p:spPr>
          <a:xfrm flipH="1">
            <a:off x="5535261" y="2659438"/>
            <a:ext cx="1060983" cy="18218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7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FD52F-89AE-43D8-8980-9A99B20A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20" y="-195444"/>
            <a:ext cx="7920152" cy="6324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E16D7-903C-4E27-B809-81A7BB097E0F}"/>
              </a:ext>
            </a:extLst>
          </p:cNvPr>
          <p:cNvSpPr txBox="1"/>
          <p:nvPr/>
        </p:nvSpPr>
        <p:spPr>
          <a:xfrm>
            <a:off x="5360757" y="698015"/>
            <a:ext cx="3455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You define a function using def and open it using a colon . Everything must be indented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54C0D-975D-447C-9388-5E2CABF0B2FA}"/>
              </a:ext>
            </a:extLst>
          </p:cNvPr>
          <p:cNvSpPr txBox="1"/>
          <p:nvPr/>
        </p:nvSpPr>
        <p:spPr>
          <a:xfrm>
            <a:off x="6554363" y="1242467"/>
            <a:ext cx="268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 doesn’t use types it uses the variables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B91F8-11C0-4A0C-9154-750BB5B912FB}"/>
              </a:ext>
            </a:extLst>
          </p:cNvPr>
          <p:cNvSpPr txBox="1"/>
          <p:nvPr/>
        </p:nvSpPr>
        <p:spPr>
          <a:xfrm>
            <a:off x="312610" y="761015"/>
            <a:ext cx="14518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We first start by initializing variable they swap variables .cant do a =  b , and b = a</a:t>
            </a:r>
          </a:p>
          <a:p>
            <a:endParaRPr lang="en-US" sz="900" dirty="0"/>
          </a:p>
          <a:p>
            <a:r>
              <a:rPr lang="en-US" sz="900" dirty="0"/>
              <a:t>Temp a </a:t>
            </a:r>
          </a:p>
          <a:p>
            <a:r>
              <a:rPr lang="en-US" sz="900" dirty="0"/>
              <a:t>Temp b </a:t>
            </a:r>
          </a:p>
          <a:p>
            <a:r>
              <a:rPr lang="en-US" sz="900" dirty="0"/>
              <a:t>Variables so you can swap them (JAVA</a:t>
            </a:r>
          </a:p>
        </p:txBody>
      </p:sp>
    </p:spTree>
    <p:extLst>
      <p:ext uri="{BB962C8B-B14F-4D97-AF65-F5344CB8AC3E}">
        <p14:creationId xmlns:p14="http://schemas.microsoft.com/office/powerpoint/2010/main" val="271955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4AB68A-D47E-4579-B9C2-C963CAF83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040" y="420555"/>
            <a:ext cx="5179272" cy="5213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4E299D-C269-45E1-87DC-B1ED87B15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4" y="1016426"/>
            <a:ext cx="5844715" cy="40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5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0704D0-7660-4778-B805-27CD350025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699655"/>
            <a:ext cx="4664075" cy="527165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EA5189-AFD4-480B-9807-9EA589156E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2665" y="699656"/>
            <a:ext cx="5300769" cy="51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1EFC-E170-4C02-9C37-D48C312F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070D-A954-410A-ABCD-281DA49B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https://www.khanacademy.org/math/ap-calculus-ab/ab-integration-new/ab-6-2/a/understanding-the-trapezoid-rule</a:t>
            </a:r>
            <a:endParaRPr lang="en-US" dirty="0"/>
          </a:p>
          <a:p>
            <a:r>
              <a:rPr lang="en-US" dirty="0">
                <a:hlinkClick r:id="rId3"/>
              </a:rPr>
              <a:t>https://www.math24.net/simpsons-rule/#:~:text=For%20n%3D4%20subintervals%2C%20Simpson's,f(x4)%5D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>https://www.youtube.com/watch?v=hmAqYIThdxQ&amp;feature=youtu.be&amp;t=1012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2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143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Garamond</vt:lpstr>
      <vt:lpstr>urw-din</vt:lpstr>
      <vt:lpstr>SavonVTI</vt:lpstr>
      <vt:lpstr>SIMPSON AND TRAPEZOID RULE VIA JAVA</vt:lpstr>
      <vt:lpstr>Trapezoid rule</vt:lpstr>
      <vt:lpstr>Simpson Rule</vt:lpstr>
      <vt:lpstr>PowerPoint Presentation</vt:lpstr>
      <vt:lpstr>PowerPoint Presentation</vt:lpstr>
      <vt:lpstr>PowerPoint Presentation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 AND TRAPEZOID RULE VIA JAVA</dc:title>
  <dc:creator>afall239@gmail.com</dc:creator>
  <cp:lastModifiedBy>Mikken Canham</cp:lastModifiedBy>
  <cp:revision>11</cp:revision>
  <dcterms:created xsi:type="dcterms:W3CDTF">2020-11-16T21:50:24Z</dcterms:created>
  <dcterms:modified xsi:type="dcterms:W3CDTF">2020-11-19T14:13:15Z</dcterms:modified>
</cp:coreProperties>
</file>